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5"/>
  </p:notesMasterIdLst>
  <p:sldIdLst>
    <p:sldId id="257" r:id="rId5"/>
    <p:sldId id="318" r:id="rId6"/>
    <p:sldId id="319" r:id="rId7"/>
    <p:sldId id="258" r:id="rId8"/>
    <p:sldId id="266" r:id="rId9"/>
    <p:sldId id="267" r:id="rId10"/>
    <p:sldId id="324" r:id="rId11"/>
    <p:sldId id="269" r:id="rId12"/>
    <p:sldId id="367" r:id="rId13"/>
    <p:sldId id="368" r:id="rId14"/>
    <p:sldId id="279" r:id="rId15"/>
    <p:sldId id="272" r:id="rId16"/>
    <p:sldId id="273" r:id="rId17"/>
    <p:sldId id="274" r:id="rId18"/>
    <p:sldId id="280" r:id="rId19"/>
    <p:sldId id="270" r:id="rId20"/>
    <p:sldId id="323" r:id="rId21"/>
    <p:sldId id="414" r:id="rId22"/>
    <p:sldId id="271" r:id="rId23"/>
    <p:sldId id="369" r:id="rId24"/>
    <p:sldId id="392" r:id="rId25"/>
    <p:sldId id="393" r:id="rId26"/>
    <p:sldId id="375" r:id="rId27"/>
    <p:sldId id="398" r:id="rId28"/>
    <p:sldId id="372" r:id="rId29"/>
    <p:sldId id="420" r:id="rId30"/>
    <p:sldId id="399" r:id="rId31"/>
    <p:sldId id="400" r:id="rId32"/>
    <p:sldId id="401" r:id="rId33"/>
    <p:sldId id="390" r:id="rId34"/>
    <p:sldId id="421" r:id="rId35"/>
    <p:sldId id="402" r:id="rId36"/>
    <p:sldId id="394" r:id="rId37"/>
    <p:sldId id="403" r:id="rId38"/>
    <p:sldId id="377" r:id="rId39"/>
    <p:sldId id="395" r:id="rId40"/>
    <p:sldId id="379" r:id="rId41"/>
    <p:sldId id="383" r:id="rId42"/>
    <p:sldId id="387" r:id="rId43"/>
    <p:sldId id="386" r:id="rId44"/>
    <p:sldId id="416" r:id="rId45"/>
    <p:sldId id="391" r:id="rId46"/>
    <p:sldId id="415" r:id="rId47"/>
    <p:sldId id="389" r:id="rId48"/>
    <p:sldId id="418" r:id="rId49"/>
    <p:sldId id="419" r:id="rId50"/>
    <p:sldId id="388" r:id="rId51"/>
    <p:sldId id="397" r:id="rId52"/>
    <p:sldId id="385" r:id="rId53"/>
    <p:sldId id="404" r:id="rId54"/>
    <p:sldId id="405" r:id="rId55"/>
    <p:sldId id="406" r:id="rId56"/>
    <p:sldId id="407" r:id="rId57"/>
    <p:sldId id="408" r:id="rId58"/>
    <p:sldId id="412" r:id="rId59"/>
    <p:sldId id="276" r:id="rId60"/>
    <p:sldId id="364" r:id="rId61"/>
    <p:sldId id="413" r:id="rId62"/>
    <p:sldId id="417" r:id="rId63"/>
    <p:sldId id="409" r:id="rId64"/>
  </p:sldIdLst>
  <p:sldSz cx="12192000" cy="6858000"/>
  <p:notesSz cx="6858000" cy="24288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urva Sawhney" initials="AS" lastIdx="4" clrIdx="0">
    <p:extLst>
      <p:ext uri="{19B8F6BF-5375-455C-9EA6-DF929625EA0E}">
        <p15:presenceInfo xmlns:p15="http://schemas.microsoft.com/office/powerpoint/2012/main" userId="S::apurva.sawhney@nagarro.com::c0053d77-4d5d-4982-bbc1-127fce6c2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F242B-4A20-3788-0786-5425B569CF4C}" v="427" dt="2019-08-07T10:27:50.1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urva Sawhney" userId="S::apurva.sawhney@nagarro.com::c0053d77-4d5d-4982-bbc1-127fce6c22a6" providerId="AD" clId="Web-{ECBB2240-1650-B4AA-726A-45D40C08D349}"/>
    <pc:docChg chg="delSld modSld">
      <pc:chgData name="Apurva Sawhney" userId="S::apurva.sawhney@nagarro.com::c0053d77-4d5d-4982-bbc1-127fce6c22a6" providerId="AD" clId="Web-{ECBB2240-1650-B4AA-726A-45D40C08D349}" dt="2019-08-05T06:33:11.265" v="477"/>
      <pc:docMkLst>
        <pc:docMk/>
      </pc:docMkLst>
      <pc:sldChg chg="modSp modNotes">
        <pc:chgData name="Apurva Sawhney" userId="S::apurva.sawhney@nagarro.com::c0053d77-4d5d-4982-bbc1-127fce6c22a6" providerId="AD" clId="Web-{ECBB2240-1650-B4AA-726A-45D40C08D349}" dt="2019-08-05T06:31:26.765" v="476"/>
        <pc:sldMkLst>
          <pc:docMk/>
          <pc:sldMk cId="3595365804" sldId="386"/>
        </pc:sldMkLst>
        <pc:spChg chg="mod">
          <ac:chgData name="Apurva Sawhney" userId="S::apurva.sawhney@nagarro.com::c0053d77-4d5d-4982-bbc1-127fce6c22a6" providerId="AD" clId="Web-{ECBB2240-1650-B4AA-726A-45D40C08D349}" dt="2019-08-05T06:30:28.202" v="416" actId="20577"/>
          <ac:spMkLst>
            <pc:docMk/>
            <pc:sldMk cId="3595365804" sldId="386"/>
            <ac:spMk id="5" creationId="{6C763872-F366-414D-9B7B-E39A05FF3B59}"/>
          </ac:spMkLst>
        </pc:spChg>
      </pc:sldChg>
      <pc:sldChg chg="modSp modNotes">
        <pc:chgData name="Apurva Sawhney" userId="S::apurva.sawhney@nagarro.com::c0053d77-4d5d-4982-bbc1-127fce6c22a6" providerId="AD" clId="Web-{ECBB2240-1650-B4AA-726A-45D40C08D349}" dt="2019-08-05T05:53:14.675" v="130" actId="20577"/>
        <pc:sldMkLst>
          <pc:docMk/>
          <pc:sldMk cId="840152838" sldId="391"/>
        </pc:sldMkLst>
        <pc:spChg chg="mod">
          <ac:chgData name="Apurva Sawhney" userId="S::apurva.sawhney@nagarro.com::c0053d77-4d5d-4982-bbc1-127fce6c22a6" providerId="AD" clId="Web-{ECBB2240-1650-B4AA-726A-45D40C08D349}" dt="2019-08-05T05:53:14.675" v="130" actId="20577"/>
          <ac:spMkLst>
            <pc:docMk/>
            <pc:sldMk cId="840152838" sldId="391"/>
            <ac:spMk id="2" creationId="{0B469D1C-EDD4-4F1C-9D10-C7D48088A7B0}"/>
          </ac:spMkLst>
        </pc:spChg>
      </pc:sldChg>
      <pc:sldChg chg="del">
        <pc:chgData name="Apurva Sawhney" userId="S::apurva.sawhney@nagarro.com::c0053d77-4d5d-4982-bbc1-127fce6c22a6" providerId="AD" clId="Web-{ECBB2240-1650-B4AA-726A-45D40C08D349}" dt="2019-08-05T06:33:11.265" v="477"/>
        <pc:sldMkLst>
          <pc:docMk/>
          <pc:sldMk cId="2627594437" sldId="396"/>
        </pc:sldMkLst>
      </pc:sldChg>
    </pc:docChg>
  </pc:docChgLst>
  <pc:docChgLst>
    <pc:chgData name="Preeti Kanyal" userId="S::preeti.kanyal@nagarro.com::f8e0269e-bb14-4081-870e-94af0d88b936" providerId="AD" clId="Web-{C4E3E633-585F-68FA-3602-9ABEE7221355}"/>
    <pc:docChg chg="addSld modSld">
      <pc:chgData name="Preeti Kanyal" userId="S::preeti.kanyal@nagarro.com::f8e0269e-bb14-4081-870e-94af0d88b936" providerId="AD" clId="Web-{C4E3E633-585F-68FA-3602-9ABEE7221355}" dt="2019-08-05T11:22:22.965" v="1266" actId="20577"/>
      <pc:docMkLst>
        <pc:docMk/>
      </pc:docMkLst>
      <pc:sldChg chg="modSp">
        <pc:chgData name="Preeti Kanyal" userId="S::preeti.kanyal@nagarro.com::f8e0269e-bb14-4081-870e-94af0d88b936" providerId="AD" clId="Web-{C4E3E633-585F-68FA-3602-9ABEE7221355}" dt="2019-08-05T10:06:02.189" v="90" actId="20577"/>
        <pc:sldMkLst>
          <pc:docMk/>
          <pc:sldMk cId="2170380561" sldId="364"/>
        </pc:sldMkLst>
        <pc:spChg chg="mod">
          <ac:chgData name="Preeti Kanyal" userId="S::preeti.kanyal@nagarro.com::f8e0269e-bb14-4081-870e-94af0d88b936" providerId="AD" clId="Web-{C4E3E633-585F-68FA-3602-9ABEE7221355}" dt="2019-08-05T10:06:02.189" v="90" actId="20577"/>
          <ac:spMkLst>
            <pc:docMk/>
            <pc:sldMk cId="2170380561" sldId="364"/>
            <ac:spMk id="2" creationId="{D873C05E-09B5-4AF9-B6C6-A1AC6173554A}"/>
          </ac:spMkLst>
        </pc:spChg>
      </pc:sldChg>
      <pc:sldChg chg="modSp modNotes">
        <pc:chgData name="Preeti Kanyal" userId="S::preeti.kanyal@nagarro.com::f8e0269e-bb14-4081-870e-94af0d88b936" providerId="AD" clId="Web-{C4E3E633-585F-68FA-3602-9ABEE7221355}" dt="2019-08-05T11:22:22.965" v="1265" actId="20577"/>
        <pc:sldMkLst>
          <pc:docMk/>
          <pc:sldMk cId="3421368550" sldId="372"/>
        </pc:sldMkLst>
        <pc:spChg chg="mod">
          <ac:chgData name="Preeti Kanyal" userId="S::preeti.kanyal@nagarro.com::f8e0269e-bb14-4081-870e-94af0d88b936" providerId="AD" clId="Web-{C4E3E633-585F-68FA-3602-9ABEE7221355}" dt="2019-08-05T11:22:22.965" v="1265" actId="20577"/>
          <ac:spMkLst>
            <pc:docMk/>
            <pc:sldMk cId="3421368550" sldId="372"/>
            <ac:spMk id="5" creationId="{EBC0DFDE-3587-45BA-A0E3-7BD1DDBFB2B2}"/>
          </ac:spMkLst>
        </pc:spChg>
      </pc:sldChg>
      <pc:sldChg chg="modNotes">
        <pc:chgData name="Preeti Kanyal" userId="S::preeti.kanyal@nagarro.com::f8e0269e-bb14-4081-870e-94af0d88b936" providerId="AD" clId="Web-{C4E3E633-585F-68FA-3602-9ABEE7221355}" dt="2019-08-05T11:06:56.771" v="606"/>
        <pc:sldMkLst>
          <pc:docMk/>
          <pc:sldMk cId="4198929958" sldId="398"/>
        </pc:sldMkLst>
      </pc:sldChg>
      <pc:sldChg chg="addSp modSp modNotes">
        <pc:chgData name="Preeti Kanyal" userId="S::preeti.kanyal@nagarro.com::f8e0269e-bb14-4081-870e-94af0d88b936" providerId="AD" clId="Web-{C4E3E633-585F-68FA-3602-9ABEE7221355}" dt="2019-08-05T10:09:34.252" v="99"/>
        <pc:sldMkLst>
          <pc:docMk/>
          <pc:sldMk cId="3080224247" sldId="413"/>
        </pc:sldMkLst>
        <pc:spChg chg="mod">
          <ac:chgData name="Preeti Kanyal" userId="S::preeti.kanyal@nagarro.com::f8e0269e-bb14-4081-870e-94af0d88b936" providerId="AD" clId="Web-{C4E3E633-585F-68FA-3602-9ABEE7221355}" dt="2019-08-05T09:58:53.283" v="21" actId="20577"/>
          <ac:spMkLst>
            <pc:docMk/>
            <pc:sldMk cId="3080224247" sldId="413"/>
            <ac:spMk id="2" creationId="{9BF0D974-3CFA-4790-893D-DD813283CB9C}"/>
          </ac:spMkLst>
        </pc:spChg>
        <pc:picChg chg="add mod">
          <ac:chgData name="Preeti Kanyal" userId="S::preeti.kanyal@nagarro.com::f8e0269e-bb14-4081-870e-94af0d88b936" providerId="AD" clId="Web-{C4E3E633-585F-68FA-3602-9ABEE7221355}" dt="2019-08-05T09:58:23.079" v="9" actId="14100"/>
          <ac:picMkLst>
            <pc:docMk/>
            <pc:sldMk cId="3080224247" sldId="413"/>
            <ac:picMk id="4" creationId="{9639CEED-043B-49E6-87B7-9B2E5B265EA7}"/>
          </ac:picMkLst>
        </pc:picChg>
      </pc:sldChg>
      <pc:sldChg chg="addSp delSp modSp new">
        <pc:chgData name="Preeti Kanyal" userId="S::preeti.kanyal@nagarro.com::f8e0269e-bb14-4081-870e-94af0d88b936" providerId="AD" clId="Web-{C4E3E633-585F-68FA-3602-9ABEE7221355}" dt="2019-08-05T10:06:31.440" v="97" actId="14100"/>
        <pc:sldMkLst>
          <pc:docMk/>
          <pc:sldMk cId="3124171473" sldId="417"/>
        </pc:sldMkLst>
        <pc:spChg chg="add del mod">
          <ac:chgData name="Preeti Kanyal" userId="S::preeti.kanyal@nagarro.com::f8e0269e-bb14-4081-870e-94af0d88b936" providerId="AD" clId="Web-{C4E3E633-585F-68FA-3602-9ABEE7221355}" dt="2019-08-05T10:06:12.127" v="93" actId="20577"/>
          <ac:spMkLst>
            <pc:docMk/>
            <pc:sldMk cId="3124171473" sldId="417"/>
            <ac:spMk id="2" creationId="{F54F26B2-3236-4633-869B-9A99B0F65542}"/>
          </ac:spMkLst>
        </pc:spChg>
        <pc:picChg chg="add del mod ord">
          <ac:chgData name="Preeti Kanyal" userId="S::preeti.kanyal@nagarro.com::f8e0269e-bb14-4081-870e-94af0d88b936" providerId="AD" clId="Web-{C4E3E633-585F-68FA-3602-9ABEE7221355}" dt="2019-08-05T10:02:28.236" v="24"/>
          <ac:picMkLst>
            <pc:docMk/>
            <pc:sldMk cId="3124171473" sldId="417"/>
            <ac:picMk id="5" creationId="{7B8CF126-4F64-4C5B-BB4A-B01804203BFD}"/>
          </ac:picMkLst>
        </pc:picChg>
        <pc:picChg chg="add mod">
          <ac:chgData name="Preeti Kanyal" userId="S::preeti.kanyal@nagarro.com::f8e0269e-bb14-4081-870e-94af0d88b936" providerId="AD" clId="Web-{C4E3E633-585F-68FA-3602-9ABEE7221355}" dt="2019-08-05T10:06:31.440" v="97" actId="14100"/>
          <ac:picMkLst>
            <pc:docMk/>
            <pc:sldMk cId="3124171473" sldId="417"/>
            <ac:picMk id="7" creationId="{130EBB5D-2FC6-48B5-9C5C-31CFC4A1954B}"/>
          </ac:picMkLst>
        </pc:picChg>
      </pc:sldChg>
    </pc:docChg>
  </pc:docChgLst>
  <pc:docChgLst>
    <pc:chgData name="Apurva Sawhney" userId="S::apurva.sawhney@nagarro.com::c0053d77-4d5d-4982-bbc1-127fce6c22a6" providerId="AD" clId="Web-{13B74B7B-0FDF-A032-1E6F-616573DC9D3F}"/>
    <pc:docChg chg="addSld modSld">
      <pc:chgData name="Apurva Sawhney" userId="S::apurva.sawhney@nagarro.com::c0053d77-4d5d-4982-bbc1-127fce6c22a6" providerId="AD" clId="Web-{13B74B7B-0FDF-A032-1E6F-616573DC9D3F}" dt="2019-08-04T17:24:01.540" v="398" actId="20577"/>
      <pc:docMkLst>
        <pc:docMk/>
      </pc:docMkLst>
      <pc:sldChg chg="addSp delSp modSp">
        <pc:chgData name="Apurva Sawhney" userId="S::apurva.sawhney@nagarro.com::c0053d77-4d5d-4982-bbc1-127fce6c22a6" providerId="AD" clId="Web-{13B74B7B-0FDF-A032-1E6F-616573DC9D3F}" dt="2019-08-04T17:08:42.784" v="159" actId="1076"/>
        <pc:sldMkLst>
          <pc:docMk/>
          <pc:sldMk cId="3456242155" sldId="267"/>
        </pc:sldMkLst>
        <pc:spChg chg="mod">
          <ac:chgData name="Apurva Sawhney" userId="S::apurva.sawhney@nagarro.com::c0053d77-4d5d-4982-bbc1-127fce6c22a6" providerId="AD" clId="Web-{13B74B7B-0FDF-A032-1E6F-616573DC9D3F}" dt="2019-08-04T17:07:14.252" v="139" actId="20577"/>
          <ac:spMkLst>
            <pc:docMk/>
            <pc:sldMk cId="3456242155" sldId="267"/>
            <ac:spMk id="4" creationId="{00000000-0000-0000-0000-000000000000}"/>
          </ac:spMkLst>
        </pc:spChg>
        <pc:spChg chg="add mod">
          <ac:chgData name="Apurva Sawhney" userId="S::apurva.sawhney@nagarro.com::c0053d77-4d5d-4982-bbc1-127fce6c22a6" providerId="AD" clId="Web-{13B74B7B-0FDF-A032-1E6F-616573DC9D3F}" dt="2019-08-04T17:02:45.751" v="94" actId="20577"/>
          <ac:spMkLst>
            <pc:docMk/>
            <pc:sldMk cId="3456242155" sldId="267"/>
            <ac:spMk id="16" creationId="{202A0FAA-D008-4852-B490-AFDC386D5ED7}"/>
          </ac:spMkLst>
        </pc:spChg>
        <pc:spChg chg="add mod ord">
          <ac:chgData name="Apurva Sawhney" userId="S::apurva.sawhney@nagarro.com::c0053d77-4d5d-4982-bbc1-127fce6c22a6" providerId="AD" clId="Web-{13B74B7B-0FDF-A032-1E6F-616573DC9D3F}" dt="2019-08-04T17:01:50.641" v="78"/>
          <ac:spMkLst>
            <pc:docMk/>
            <pc:sldMk cId="3456242155" sldId="267"/>
            <ac:spMk id="17" creationId="{3F79613E-9890-45B0-84AC-DEDDA87F0F17}"/>
          </ac:spMkLst>
        </pc:spChg>
        <pc:spChg chg="add mod">
          <ac:chgData name="Apurva Sawhney" userId="S::apurva.sawhney@nagarro.com::c0053d77-4d5d-4982-bbc1-127fce6c22a6" providerId="AD" clId="Web-{13B74B7B-0FDF-A032-1E6F-616573DC9D3F}" dt="2019-08-04T17:06:53.143" v="130" actId="1076"/>
          <ac:spMkLst>
            <pc:docMk/>
            <pc:sldMk cId="3456242155" sldId="267"/>
            <ac:spMk id="23" creationId="{2A29A59F-28EC-4F4C-9BB2-1B99746A794E}"/>
          </ac:spMkLst>
        </pc:spChg>
        <pc:spChg chg="add mod">
          <ac:chgData name="Apurva Sawhney" userId="S::apurva.sawhney@nagarro.com::c0053d77-4d5d-4982-bbc1-127fce6c22a6" providerId="AD" clId="Web-{13B74B7B-0FDF-A032-1E6F-616573DC9D3F}" dt="2019-08-04T17:07:37.940" v="146" actId="20577"/>
          <ac:spMkLst>
            <pc:docMk/>
            <pc:sldMk cId="3456242155" sldId="267"/>
            <ac:spMk id="26" creationId="{24BFFE05-E5E2-4DF7-B162-A933E7EF1ECB}"/>
          </ac:spMkLst>
        </pc:spChg>
        <pc:spChg chg="add mod">
          <ac:chgData name="Apurva Sawhney" userId="S::apurva.sawhney@nagarro.com::c0053d77-4d5d-4982-bbc1-127fce6c22a6" providerId="AD" clId="Web-{13B74B7B-0FDF-A032-1E6F-616573DC9D3F}" dt="2019-08-04T17:07:49.534" v="149" actId="1076"/>
          <ac:spMkLst>
            <pc:docMk/>
            <pc:sldMk cId="3456242155" sldId="267"/>
            <ac:spMk id="27" creationId="{04A7F681-419E-490F-A979-66762EBEE7AB}"/>
          </ac:spMkLst>
        </pc:spChg>
        <pc:picChg chg="add mod">
          <ac:chgData name="Apurva Sawhney" userId="S::apurva.sawhney@nagarro.com::c0053d77-4d5d-4982-bbc1-127fce6c22a6" providerId="AD" clId="Web-{13B74B7B-0FDF-A032-1E6F-616573DC9D3F}" dt="2019-08-04T16:58:08.014" v="46" actId="1076"/>
          <ac:picMkLst>
            <pc:docMk/>
            <pc:sldMk cId="3456242155" sldId="267"/>
            <ac:picMk id="2" creationId="{33F1F72A-FD87-46A2-B23D-70BF9054BD9C}"/>
          </ac:picMkLst>
        </pc:picChg>
        <pc:picChg chg="del">
          <ac:chgData name="Apurva Sawhney" userId="S::apurva.sawhney@nagarro.com::c0053d77-4d5d-4982-bbc1-127fce6c22a6" providerId="AD" clId="Web-{13B74B7B-0FDF-A032-1E6F-616573DC9D3F}" dt="2019-08-04T16:57:55.999" v="42"/>
          <ac:picMkLst>
            <pc:docMk/>
            <pc:sldMk cId="3456242155" sldId="267"/>
            <ac:picMk id="3" creationId="{0A25DB67-2955-4C1D-B88D-4E126B643A60}"/>
          </ac:picMkLst>
        </pc:picChg>
        <pc:picChg chg="add del mod">
          <ac:chgData name="Apurva Sawhney" userId="S::apurva.sawhney@nagarro.com::c0053d77-4d5d-4982-bbc1-127fce6c22a6" providerId="AD" clId="Web-{13B74B7B-0FDF-A032-1E6F-616573DC9D3F}" dt="2019-08-04T16:58:14.580" v="48"/>
          <ac:picMkLst>
            <pc:docMk/>
            <pc:sldMk cId="3456242155" sldId="267"/>
            <ac:picMk id="6" creationId="{85108E76-C81E-43E4-BC98-D379CB2699DC}"/>
          </ac:picMkLst>
        </pc:picChg>
        <pc:picChg chg="add mod">
          <ac:chgData name="Apurva Sawhney" userId="S::apurva.sawhney@nagarro.com::c0053d77-4d5d-4982-bbc1-127fce6c22a6" providerId="AD" clId="Web-{13B74B7B-0FDF-A032-1E6F-616573DC9D3F}" dt="2019-08-04T16:58:21.515" v="50" actId="1076"/>
          <ac:picMkLst>
            <pc:docMk/>
            <pc:sldMk cId="3456242155" sldId="267"/>
            <ac:picMk id="9" creationId="{648B621F-59B0-4695-A5C9-A3C4D33A6288}"/>
          </ac:picMkLst>
        </pc:picChg>
        <pc:picChg chg="add del mod">
          <ac:chgData name="Apurva Sawhney" userId="S::apurva.sawhney@nagarro.com::c0053d77-4d5d-4982-bbc1-127fce6c22a6" providerId="AD" clId="Web-{13B74B7B-0FDF-A032-1E6F-616573DC9D3F}" dt="2019-08-04T16:59:11.015" v="59"/>
          <ac:picMkLst>
            <pc:docMk/>
            <pc:sldMk cId="3456242155" sldId="267"/>
            <ac:picMk id="11" creationId="{A04D08C2-AD5C-46CD-A17B-04E9F907F442}"/>
          </ac:picMkLst>
        </pc:picChg>
        <pc:picChg chg="add del mod ord">
          <ac:chgData name="Apurva Sawhney" userId="S::apurva.sawhney@nagarro.com::c0053d77-4d5d-4982-bbc1-127fce6c22a6" providerId="AD" clId="Web-{13B74B7B-0FDF-A032-1E6F-616573DC9D3F}" dt="2019-08-04T16:59:34.249" v="65"/>
          <ac:picMkLst>
            <pc:docMk/>
            <pc:sldMk cId="3456242155" sldId="267"/>
            <ac:picMk id="13" creationId="{0893B1FC-20F8-4AE8-A305-16192412B13B}"/>
          </ac:picMkLst>
        </pc:picChg>
        <pc:picChg chg="add del mod ord">
          <ac:chgData name="Apurva Sawhney" userId="S::apurva.sawhney@nagarro.com::c0053d77-4d5d-4982-bbc1-127fce6c22a6" providerId="AD" clId="Web-{13B74B7B-0FDF-A032-1E6F-616573DC9D3F}" dt="2019-08-04T16:59:48.531" v="66"/>
          <ac:picMkLst>
            <pc:docMk/>
            <pc:sldMk cId="3456242155" sldId="267"/>
            <ac:picMk id="14" creationId="{05293BA3-ED70-479C-AD11-26F34AA60266}"/>
          </ac:picMkLst>
        </pc:picChg>
        <pc:picChg chg="add mod">
          <ac:chgData name="Apurva Sawhney" userId="S::apurva.sawhney@nagarro.com::c0053d77-4d5d-4982-bbc1-127fce6c22a6" providerId="AD" clId="Web-{13B74B7B-0FDF-A032-1E6F-616573DC9D3F}" dt="2019-08-04T17:02:30.954" v="82" actId="1076"/>
          <ac:picMkLst>
            <pc:docMk/>
            <pc:sldMk cId="3456242155" sldId="267"/>
            <ac:picMk id="18" creationId="{8DF387AF-3C51-421C-AD5C-A1CAA7704B5D}"/>
          </ac:picMkLst>
        </pc:picChg>
        <pc:cxnChg chg="add mod">
          <ac:chgData name="Apurva Sawhney" userId="S::apurva.sawhney@nagarro.com::c0053d77-4d5d-4982-bbc1-127fce6c22a6" providerId="AD" clId="Web-{13B74B7B-0FDF-A032-1E6F-616573DC9D3F}" dt="2019-08-04T17:03:31.751" v="100"/>
          <ac:cxnSpMkLst>
            <pc:docMk/>
            <pc:sldMk cId="3456242155" sldId="267"/>
            <ac:cxnSpMk id="20" creationId="{49C3DA94-09FB-4B7D-81E0-28CDCB85D912}"/>
          </ac:cxnSpMkLst>
        </pc:cxnChg>
        <pc:cxnChg chg="add mod">
          <ac:chgData name="Apurva Sawhney" userId="S::apurva.sawhney@nagarro.com::c0053d77-4d5d-4982-bbc1-127fce6c22a6" providerId="AD" clId="Web-{13B74B7B-0FDF-A032-1E6F-616573DC9D3F}" dt="2019-08-04T17:08:42.784" v="159" actId="1076"/>
          <ac:cxnSpMkLst>
            <pc:docMk/>
            <pc:sldMk cId="3456242155" sldId="267"/>
            <ac:cxnSpMk id="21" creationId="{5C373A8F-A4D3-41EE-832E-D8E076733493}"/>
          </ac:cxnSpMkLst>
        </pc:cxnChg>
        <pc:cxnChg chg="add mod">
          <ac:chgData name="Apurva Sawhney" userId="S::apurva.sawhney@nagarro.com::c0053d77-4d5d-4982-bbc1-127fce6c22a6" providerId="AD" clId="Web-{13B74B7B-0FDF-A032-1E6F-616573DC9D3F}" dt="2019-08-04T17:06:04.002" v="114"/>
          <ac:cxnSpMkLst>
            <pc:docMk/>
            <pc:sldMk cId="3456242155" sldId="267"/>
            <ac:cxnSpMk id="22" creationId="{6899D7D1-4E1F-492E-BE23-F03A4DC4FB60}"/>
          </ac:cxnSpMkLst>
        </pc:cxnChg>
        <pc:cxnChg chg="add del mod">
          <ac:chgData name="Apurva Sawhney" userId="S::apurva.sawhney@nagarro.com::c0053d77-4d5d-4982-bbc1-127fce6c22a6" providerId="AD" clId="Web-{13B74B7B-0FDF-A032-1E6F-616573DC9D3F}" dt="2019-08-04T17:06:57.549" v="132"/>
          <ac:cxnSpMkLst>
            <pc:docMk/>
            <pc:sldMk cId="3456242155" sldId="267"/>
            <ac:cxnSpMk id="24" creationId="{79C5B486-AFBA-47BD-9B7D-5F54CD4F3F54}"/>
          </ac:cxnSpMkLst>
        </pc:cxnChg>
        <pc:cxnChg chg="add del mod">
          <ac:chgData name="Apurva Sawhney" userId="S::apurva.sawhney@nagarro.com::c0053d77-4d5d-4982-bbc1-127fce6c22a6" providerId="AD" clId="Web-{13B74B7B-0FDF-A032-1E6F-616573DC9D3F}" dt="2019-08-04T17:07:04.736" v="134"/>
          <ac:cxnSpMkLst>
            <pc:docMk/>
            <pc:sldMk cId="3456242155" sldId="267"/>
            <ac:cxnSpMk id="25" creationId="{D9C2B411-9A5B-46DE-8621-DADCAB9B6E46}"/>
          </ac:cxnSpMkLst>
        </pc:cxnChg>
        <pc:cxnChg chg="add mod">
          <ac:chgData name="Apurva Sawhney" userId="S::apurva.sawhney@nagarro.com::c0053d77-4d5d-4982-bbc1-127fce6c22a6" providerId="AD" clId="Web-{13B74B7B-0FDF-A032-1E6F-616573DC9D3F}" dt="2019-08-04T17:08:12.362" v="154"/>
          <ac:cxnSpMkLst>
            <pc:docMk/>
            <pc:sldMk cId="3456242155" sldId="267"/>
            <ac:cxnSpMk id="28" creationId="{4D9C843D-1726-40DB-BDAA-7CC3AD53C8E9}"/>
          </ac:cxnSpMkLst>
        </pc:cxnChg>
        <pc:cxnChg chg="add mod">
          <ac:chgData name="Apurva Sawhney" userId="S::apurva.sawhney@nagarro.com::c0053d77-4d5d-4982-bbc1-127fce6c22a6" providerId="AD" clId="Web-{13B74B7B-0FDF-A032-1E6F-616573DC9D3F}" dt="2019-08-04T17:08:38.909" v="158" actId="14100"/>
          <ac:cxnSpMkLst>
            <pc:docMk/>
            <pc:sldMk cId="3456242155" sldId="267"/>
            <ac:cxnSpMk id="29" creationId="{D22FCBCC-9C2D-4B1B-B393-546B7212D434}"/>
          </ac:cxnSpMkLst>
        </pc:cxnChg>
      </pc:sldChg>
      <pc:sldChg chg="addSp modSp">
        <pc:chgData name="Apurva Sawhney" userId="S::apurva.sawhney@nagarro.com::c0053d77-4d5d-4982-bbc1-127fce6c22a6" providerId="AD" clId="Web-{13B74B7B-0FDF-A032-1E6F-616573DC9D3F}" dt="2019-08-04T17:03:59.439" v="103" actId="14100"/>
        <pc:sldMkLst>
          <pc:docMk/>
          <pc:sldMk cId="1813278613" sldId="274"/>
        </pc:sldMkLst>
        <pc:cxnChg chg="add mod">
          <ac:chgData name="Apurva Sawhney" userId="S::apurva.sawhney@nagarro.com::c0053d77-4d5d-4982-bbc1-127fce6c22a6" providerId="AD" clId="Web-{13B74B7B-0FDF-A032-1E6F-616573DC9D3F}" dt="2019-08-04T17:03:59.439" v="103" actId="14100"/>
          <ac:cxnSpMkLst>
            <pc:docMk/>
            <pc:sldMk cId="1813278613" sldId="274"/>
            <ac:cxnSpMk id="3" creationId="{1AFDE71D-2800-4F34-A49D-2F9FAF60C3E8}"/>
          </ac:cxnSpMkLst>
        </pc:cxnChg>
      </pc:sldChg>
      <pc:sldChg chg="addSp delSp modSp">
        <pc:chgData name="Apurva Sawhney" userId="S::apurva.sawhney@nagarro.com::c0053d77-4d5d-4982-bbc1-127fce6c22a6" providerId="AD" clId="Web-{13B74B7B-0FDF-A032-1E6F-616573DC9D3F}" dt="2019-08-04T17:12:16.973" v="197"/>
        <pc:sldMkLst>
          <pc:docMk/>
          <pc:sldMk cId="1334615665" sldId="324"/>
        </pc:sldMkLst>
        <pc:spChg chg="add del">
          <ac:chgData name="Apurva Sawhney" userId="S::apurva.sawhney@nagarro.com::c0053d77-4d5d-4982-bbc1-127fce6c22a6" providerId="AD" clId="Web-{13B74B7B-0FDF-A032-1E6F-616573DC9D3F}" dt="2019-08-04T17:09:30.972" v="164"/>
          <ac:spMkLst>
            <pc:docMk/>
            <pc:sldMk cId="1334615665" sldId="324"/>
            <ac:spMk id="2" creationId="{FA95CC09-4406-4EC0-9592-24AD6F8C989B}"/>
          </ac:spMkLst>
        </pc:spChg>
        <pc:spChg chg="add mod">
          <ac:chgData name="Apurva Sawhney" userId="S::apurva.sawhney@nagarro.com::c0053d77-4d5d-4982-bbc1-127fce6c22a6" providerId="AD" clId="Web-{13B74B7B-0FDF-A032-1E6F-616573DC9D3F}" dt="2019-08-04T17:11:43.629" v="192"/>
          <ac:spMkLst>
            <pc:docMk/>
            <pc:sldMk cId="1334615665" sldId="324"/>
            <ac:spMk id="3" creationId="{30194D51-0F58-431B-994A-07053667049D}"/>
          </ac:spMkLst>
        </pc:spChg>
        <pc:spChg chg="add">
          <ac:chgData name="Apurva Sawhney" userId="S::apurva.sawhney@nagarro.com::c0053d77-4d5d-4982-bbc1-127fce6c22a6" providerId="AD" clId="Web-{13B74B7B-0FDF-A032-1E6F-616573DC9D3F}" dt="2019-08-04T17:10:14.332" v="174"/>
          <ac:spMkLst>
            <pc:docMk/>
            <pc:sldMk cId="1334615665" sldId="324"/>
            <ac:spMk id="10" creationId="{7086F766-3B10-45FB-A38F-13FE8B821313}"/>
          </ac:spMkLst>
        </pc:spChg>
        <pc:spChg chg="add del">
          <ac:chgData name="Apurva Sawhney" userId="S::apurva.sawhney@nagarro.com::c0053d77-4d5d-4982-bbc1-127fce6c22a6" providerId="AD" clId="Web-{13B74B7B-0FDF-A032-1E6F-616573DC9D3F}" dt="2019-08-04T17:10:25.222" v="176"/>
          <ac:spMkLst>
            <pc:docMk/>
            <pc:sldMk cId="1334615665" sldId="324"/>
            <ac:spMk id="12" creationId="{C7DB01EE-7C1A-4E48-81BD-0A7C512F552B}"/>
          </ac:spMkLst>
        </pc:spChg>
        <pc:spChg chg="add">
          <ac:chgData name="Apurva Sawhney" userId="S::apurva.sawhney@nagarro.com::c0053d77-4d5d-4982-bbc1-127fce6c22a6" providerId="AD" clId="Web-{13B74B7B-0FDF-A032-1E6F-616573DC9D3F}" dt="2019-08-04T17:10:36.160" v="177"/>
          <ac:spMkLst>
            <pc:docMk/>
            <pc:sldMk cId="1334615665" sldId="324"/>
            <ac:spMk id="14" creationId="{F51F39F4-81CF-4A48-AD63-AFA17AE7E1D1}"/>
          </ac:spMkLst>
        </pc:spChg>
        <pc:spChg chg="add">
          <ac:chgData name="Apurva Sawhney" userId="S::apurva.sawhney@nagarro.com::c0053d77-4d5d-4982-bbc1-127fce6c22a6" providerId="AD" clId="Web-{13B74B7B-0FDF-A032-1E6F-616573DC9D3F}" dt="2019-08-04T17:10:38.504" v="178"/>
          <ac:spMkLst>
            <pc:docMk/>
            <pc:sldMk cId="1334615665" sldId="324"/>
            <ac:spMk id="16" creationId="{3B96532D-FA1F-4298-9872-0EEEACCD3EEE}"/>
          </ac:spMkLst>
        </pc:spChg>
        <pc:spChg chg="add mod ord">
          <ac:chgData name="Apurva Sawhney" userId="S::apurva.sawhney@nagarro.com::c0053d77-4d5d-4982-bbc1-127fce6c22a6" providerId="AD" clId="Web-{13B74B7B-0FDF-A032-1E6F-616573DC9D3F}" dt="2019-08-04T17:11:52.035" v="193"/>
          <ac:spMkLst>
            <pc:docMk/>
            <pc:sldMk cId="1334615665" sldId="324"/>
            <ac:spMk id="23" creationId="{84C1CBB2-8CBC-43E1-84F5-3276E0B7A7B0}"/>
          </ac:spMkLst>
        </pc:spChg>
        <pc:spChg chg="add mod ord">
          <ac:chgData name="Apurva Sawhney" userId="S::apurva.sawhney@nagarro.com::c0053d77-4d5d-4982-bbc1-127fce6c22a6" providerId="AD" clId="Web-{13B74B7B-0FDF-A032-1E6F-616573DC9D3F}" dt="2019-08-04T17:11:59.895" v="194"/>
          <ac:spMkLst>
            <pc:docMk/>
            <pc:sldMk cId="1334615665" sldId="324"/>
            <ac:spMk id="24" creationId="{4AB3A6C9-3B64-4FC6-9401-ED52D732A728}"/>
          </ac:spMkLst>
        </pc:spChg>
        <pc:spChg chg="add mod ord">
          <ac:chgData name="Apurva Sawhney" userId="S::apurva.sawhney@nagarro.com::c0053d77-4d5d-4982-bbc1-127fce6c22a6" providerId="AD" clId="Web-{13B74B7B-0FDF-A032-1E6F-616573DC9D3F}" dt="2019-08-04T17:12:05.645" v="195"/>
          <ac:spMkLst>
            <pc:docMk/>
            <pc:sldMk cId="1334615665" sldId="324"/>
            <ac:spMk id="25" creationId="{417FF635-6854-4600-8B12-427C8DAADC90}"/>
          </ac:spMkLst>
        </pc:spChg>
        <pc:picChg chg="add del mod">
          <ac:chgData name="Apurva Sawhney" userId="S::apurva.sawhney@nagarro.com::c0053d77-4d5d-4982-bbc1-127fce6c22a6" providerId="AD" clId="Web-{13B74B7B-0FDF-A032-1E6F-616573DC9D3F}" dt="2019-08-04T17:12:15.051" v="196"/>
          <ac:picMkLst>
            <pc:docMk/>
            <pc:sldMk cId="1334615665" sldId="324"/>
            <ac:picMk id="4" creationId="{7F5F4480-817A-4131-BB36-BB920B093454}"/>
          </ac:picMkLst>
        </pc:picChg>
        <pc:picChg chg="del">
          <ac:chgData name="Apurva Sawhney" userId="S::apurva.sawhney@nagarro.com::c0053d77-4d5d-4982-bbc1-127fce6c22a6" providerId="AD" clId="Web-{13B74B7B-0FDF-A032-1E6F-616573DC9D3F}" dt="2019-08-04T17:09:17.128" v="160"/>
          <ac:picMkLst>
            <pc:docMk/>
            <pc:sldMk cId="1334615665" sldId="324"/>
            <ac:picMk id="71" creationId="{C86B339A-DE22-444E-B564-21B2BCEFD413}"/>
          </ac:picMkLst>
        </pc:picChg>
        <pc:picChg chg="add del">
          <ac:chgData name="Apurva Sawhney" userId="S::apurva.sawhney@nagarro.com::c0053d77-4d5d-4982-bbc1-127fce6c22a6" providerId="AD" clId="Web-{13B74B7B-0FDF-A032-1E6F-616573DC9D3F}" dt="2019-08-04T17:09:40.878" v="167"/>
          <ac:picMkLst>
            <pc:docMk/>
            <pc:sldMk cId="1334615665" sldId="324"/>
            <ac:picMk id="72" creationId="{A08BC855-795E-4DCB-9944-51B390500E29}"/>
          </ac:picMkLst>
        </pc:picChg>
        <pc:picChg chg="add del">
          <ac:chgData name="Apurva Sawhney" userId="S::apurva.sawhney@nagarro.com::c0053d77-4d5d-4982-bbc1-127fce6c22a6" providerId="AD" clId="Web-{13B74B7B-0FDF-A032-1E6F-616573DC9D3F}" dt="2019-08-04T17:09:42.207" v="168"/>
          <ac:picMkLst>
            <pc:docMk/>
            <pc:sldMk cId="1334615665" sldId="324"/>
            <ac:picMk id="74" creationId="{E4BEDEE0-CC5D-4314-907C-976970AB44A3}"/>
          </ac:picMkLst>
        </pc:picChg>
        <pc:cxnChg chg="add del">
          <ac:chgData name="Apurva Sawhney" userId="S::apurva.sawhney@nagarro.com::c0053d77-4d5d-4982-bbc1-127fce6c22a6" providerId="AD" clId="Web-{13B74B7B-0FDF-A032-1E6F-616573DC9D3F}" dt="2019-08-04T17:12:16.973" v="197"/>
          <ac:cxnSpMkLst>
            <pc:docMk/>
            <pc:sldMk cId="1334615665" sldId="324"/>
            <ac:cxnSpMk id="5" creationId="{EBFC4D21-A5B5-4A93-815F-C7C97997C1B8}"/>
          </ac:cxnSpMkLst>
        </pc:cxnChg>
      </pc:sldChg>
      <pc:sldChg chg="modSp">
        <pc:chgData name="Apurva Sawhney" userId="S::apurva.sawhney@nagarro.com::c0053d77-4d5d-4982-bbc1-127fce6c22a6" providerId="AD" clId="Web-{13B74B7B-0FDF-A032-1E6F-616573DC9D3F}" dt="2019-08-04T17:24:01.540" v="398" actId="20577"/>
        <pc:sldMkLst>
          <pc:docMk/>
          <pc:sldMk cId="3540763564" sldId="389"/>
        </pc:sldMkLst>
        <pc:spChg chg="mod">
          <ac:chgData name="Apurva Sawhney" userId="S::apurva.sawhney@nagarro.com::c0053d77-4d5d-4982-bbc1-127fce6c22a6" providerId="AD" clId="Web-{13B74B7B-0FDF-A032-1E6F-616573DC9D3F}" dt="2019-08-04T17:24:01.540" v="398" actId="20577"/>
          <ac:spMkLst>
            <pc:docMk/>
            <pc:sldMk cId="3540763564" sldId="389"/>
            <ac:spMk id="2" creationId="{0B469D1C-EDD4-4F1C-9D10-C7D48088A7B0}"/>
          </ac:spMkLst>
        </pc:spChg>
      </pc:sldChg>
      <pc:sldChg chg="modSp">
        <pc:chgData name="Apurva Sawhney" userId="S::apurva.sawhney@nagarro.com::c0053d77-4d5d-4982-bbc1-127fce6c22a6" providerId="AD" clId="Web-{13B74B7B-0FDF-A032-1E6F-616573DC9D3F}" dt="2019-08-04T17:14:03.614" v="215"/>
        <pc:sldMkLst>
          <pc:docMk/>
          <pc:sldMk cId="4070155213" sldId="395"/>
        </pc:sldMkLst>
        <pc:spChg chg="mod">
          <ac:chgData name="Apurva Sawhney" userId="S::apurva.sawhney@nagarro.com::c0053d77-4d5d-4982-bbc1-127fce6c22a6" providerId="AD" clId="Web-{13B74B7B-0FDF-A032-1E6F-616573DC9D3F}" dt="2019-08-04T17:13:50.317" v="210"/>
          <ac:spMkLst>
            <pc:docMk/>
            <pc:sldMk cId="4070155213" sldId="395"/>
            <ac:spMk id="2" creationId="{1A1E3521-04AA-4C3B-B2F4-37CF31500CB8}"/>
          </ac:spMkLst>
        </pc:spChg>
        <pc:spChg chg="mod">
          <ac:chgData name="Apurva Sawhney" userId="S::apurva.sawhney@nagarro.com::c0053d77-4d5d-4982-bbc1-127fce6c22a6" providerId="AD" clId="Web-{13B74B7B-0FDF-A032-1E6F-616573DC9D3F}" dt="2019-08-04T17:13:54.677" v="211"/>
          <ac:spMkLst>
            <pc:docMk/>
            <pc:sldMk cId="4070155213" sldId="395"/>
            <ac:spMk id="8" creationId="{B6706A40-BF15-4096-ADD9-E0BBCF10E31D}"/>
          </ac:spMkLst>
        </pc:spChg>
        <pc:spChg chg="mod">
          <ac:chgData name="Apurva Sawhney" userId="S::apurva.sawhney@nagarro.com::c0053d77-4d5d-4982-bbc1-127fce6c22a6" providerId="AD" clId="Web-{13B74B7B-0FDF-A032-1E6F-616573DC9D3F}" dt="2019-08-04T17:13:56.692" v="212"/>
          <ac:spMkLst>
            <pc:docMk/>
            <pc:sldMk cId="4070155213" sldId="395"/>
            <ac:spMk id="9" creationId="{C2478FFC-8CE1-4B67-8A65-A5ABD0C6ACE2}"/>
          </ac:spMkLst>
        </pc:spChg>
        <pc:spChg chg="mod">
          <ac:chgData name="Apurva Sawhney" userId="S::apurva.sawhney@nagarro.com::c0053d77-4d5d-4982-bbc1-127fce6c22a6" providerId="AD" clId="Web-{13B74B7B-0FDF-A032-1E6F-616573DC9D3F}" dt="2019-08-04T17:13:59.114" v="213"/>
          <ac:spMkLst>
            <pc:docMk/>
            <pc:sldMk cId="4070155213" sldId="395"/>
            <ac:spMk id="10" creationId="{53F7A94B-DFAA-4325-B60B-43E00EECC0AF}"/>
          </ac:spMkLst>
        </pc:spChg>
        <pc:spChg chg="mod">
          <ac:chgData name="Apurva Sawhney" userId="S::apurva.sawhney@nagarro.com::c0053d77-4d5d-4982-bbc1-127fce6c22a6" providerId="AD" clId="Web-{13B74B7B-0FDF-A032-1E6F-616573DC9D3F}" dt="2019-08-04T17:14:01.052" v="214"/>
          <ac:spMkLst>
            <pc:docMk/>
            <pc:sldMk cId="4070155213" sldId="395"/>
            <ac:spMk id="11" creationId="{6AC1E9CF-21D3-4D8F-A358-867938F77DCE}"/>
          </ac:spMkLst>
        </pc:spChg>
        <pc:spChg chg="mod">
          <ac:chgData name="Apurva Sawhney" userId="S::apurva.sawhney@nagarro.com::c0053d77-4d5d-4982-bbc1-127fce6c22a6" providerId="AD" clId="Web-{13B74B7B-0FDF-A032-1E6F-616573DC9D3F}" dt="2019-08-04T17:14:03.614" v="215"/>
          <ac:spMkLst>
            <pc:docMk/>
            <pc:sldMk cId="4070155213" sldId="395"/>
            <ac:spMk id="12" creationId="{ECF55989-01EF-4916-8F65-4EC552E9BEDB}"/>
          </ac:spMkLst>
        </pc:spChg>
        <pc:cxnChg chg="mod">
          <ac:chgData name="Apurva Sawhney" userId="S::apurva.sawhney@nagarro.com::c0053d77-4d5d-4982-bbc1-127fce6c22a6" providerId="AD" clId="Web-{13B74B7B-0FDF-A032-1E6F-616573DC9D3F}" dt="2019-08-04T17:13:25.223" v="199"/>
          <ac:cxnSpMkLst>
            <pc:docMk/>
            <pc:sldMk cId="4070155213" sldId="395"/>
            <ac:cxnSpMk id="3" creationId="{6F5B67D2-3D3E-4D4D-A62E-476045915436}"/>
          </ac:cxnSpMkLst>
        </pc:cxnChg>
        <pc:cxnChg chg="mod">
          <ac:chgData name="Apurva Sawhney" userId="S::apurva.sawhney@nagarro.com::c0053d77-4d5d-4982-bbc1-127fce6c22a6" providerId="AD" clId="Web-{13B74B7B-0FDF-A032-1E6F-616573DC9D3F}" dt="2019-08-04T17:13:29.395" v="201"/>
          <ac:cxnSpMkLst>
            <pc:docMk/>
            <pc:sldMk cId="4070155213" sldId="395"/>
            <ac:cxnSpMk id="13" creationId="{128D7A04-62E1-4A12-BC06-0032357F59EA}"/>
          </ac:cxnSpMkLst>
        </pc:cxnChg>
        <pc:cxnChg chg="mod">
          <ac:chgData name="Apurva Sawhney" userId="S::apurva.sawhney@nagarro.com::c0053d77-4d5d-4982-bbc1-127fce6c22a6" providerId="AD" clId="Web-{13B74B7B-0FDF-A032-1E6F-616573DC9D3F}" dt="2019-08-04T17:13:35.661" v="203"/>
          <ac:cxnSpMkLst>
            <pc:docMk/>
            <pc:sldMk cId="4070155213" sldId="395"/>
            <ac:cxnSpMk id="14" creationId="{D690BCF2-0311-4751-982E-CCCFD8CD4398}"/>
          </ac:cxnSpMkLst>
        </pc:cxnChg>
        <pc:cxnChg chg="mod">
          <ac:chgData name="Apurva Sawhney" userId="S::apurva.sawhney@nagarro.com::c0053d77-4d5d-4982-bbc1-127fce6c22a6" providerId="AD" clId="Web-{13B74B7B-0FDF-A032-1E6F-616573DC9D3F}" dt="2019-08-04T17:13:38.802" v="205"/>
          <ac:cxnSpMkLst>
            <pc:docMk/>
            <pc:sldMk cId="4070155213" sldId="395"/>
            <ac:cxnSpMk id="15" creationId="{86425B19-5CC4-43AC-BAE0-CB7A8A646ACB}"/>
          </ac:cxnSpMkLst>
        </pc:cxnChg>
        <pc:cxnChg chg="mod">
          <ac:chgData name="Apurva Sawhney" userId="S::apurva.sawhney@nagarro.com::c0053d77-4d5d-4982-bbc1-127fce6c22a6" providerId="AD" clId="Web-{13B74B7B-0FDF-A032-1E6F-616573DC9D3F}" dt="2019-08-04T17:13:42.630" v="207"/>
          <ac:cxnSpMkLst>
            <pc:docMk/>
            <pc:sldMk cId="4070155213" sldId="395"/>
            <ac:cxnSpMk id="16" creationId="{C880A360-3B97-4D34-BBAB-1D88DEAFCCC1}"/>
          </ac:cxnSpMkLst>
        </pc:cxnChg>
        <pc:cxnChg chg="mod">
          <ac:chgData name="Apurva Sawhney" userId="S::apurva.sawhney@nagarro.com::c0053d77-4d5d-4982-bbc1-127fce6c22a6" providerId="AD" clId="Web-{13B74B7B-0FDF-A032-1E6F-616573DC9D3F}" dt="2019-08-04T17:13:46.536" v="209"/>
          <ac:cxnSpMkLst>
            <pc:docMk/>
            <pc:sldMk cId="4070155213" sldId="395"/>
            <ac:cxnSpMk id="17" creationId="{6DBDE286-0D67-425F-BA99-73ED4C5B4CD6}"/>
          </ac:cxnSpMkLst>
        </pc:cxnChg>
      </pc:sldChg>
      <pc:sldChg chg="addSp modSp">
        <pc:chgData name="Apurva Sawhney" userId="S::apurva.sawhney@nagarro.com::c0053d77-4d5d-4982-bbc1-127fce6c22a6" providerId="AD" clId="Web-{13B74B7B-0FDF-A032-1E6F-616573DC9D3F}" dt="2019-08-04T17:15:47.099" v="276" actId="1076"/>
        <pc:sldMkLst>
          <pc:docMk/>
          <pc:sldMk cId="2627594437" sldId="396"/>
        </pc:sldMkLst>
        <pc:spChg chg="add mod">
          <ac:chgData name="Apurva Sawhney" userId="S::apurva.sawhney@nagarro.com::c0053d77-4d5d-4982-bbc1-127fce6c22a6" providerId="AD" clId="Web-{13B74B7B-0FDF-A032-1E6F-616573DC9D3F}" dt="2019-08-04T17:15:37.599" v="273" actId="20577"/>
          <ac:spMkLst>
            <pc:docMk/>
            <pc:sldMk cId="2627594437" sldId="396"/>
            <ac:spMk id="2" creationId="{CE125679-0865-42DE-976D-C7A6EE0AB635}"/>
          </ac:spMkLst>
        </pc:spChg>
        <pc:spChg chg="mod">
          <ac:chgData name="Apurva Sawhney" userId="S::apurva.sawhney@nagarro.com::c0053d77-4d5d-4982-bbc1-127fce6c22a6" providerId="AD" clId="Web-{13B74B7B-0FDF-A032-1E6F-616573DC9D3F}" dt="2019-08-04T17:15:02.927" v="233" actId="20577"/>
          <ac:spMkLst>
            <pc:docMk/>
            <pc:sldMk cId="2627594437" sldId="396"/>
            <ac:spMk id="3" creationId="{DA5425CB-15B9-44B2-A9D4-8F3CBE2DC9C4}"/>
          </ac:spMkLst>
        </pc:spChg>
        <pc:spChg chg="add mod">
          <ac:chgData name="Apurva Sawhney" userId="S::apurva.sawhney@nagarro.com::c0053d77-4d5d-4982-bbc1-127fce6c22a6" providerId="AD" clId="Web-{13B74B7B-0FDF-A032-1E6F-616573DC9D3F}" dt="2019-08-04T17:15:47.099" v="276" actId="1076"/>
          <ac:spMkLst>
            <pc:docMk/>
            <pc:sldMk cId="2627594437" sldId="396"/>
            <ac:spMk id="14" creationId="{71EC66CC-6816-41FB-B329-A4F112251217}"/>
          </ac:spMkLst>
        </pc:spChg>
      </pc:sldChg>
      <pc:sldChg chg="addSp delSp modSp">
        <pc:chgData name="Apurva Sawhney" userId="S::apurva.sawhney@nagarro.com::c0053d77-4d5d-4982-bbc1-127fce6c22a6" providerId="AD" clId="Web-{13B74B7B-0FDF-A032-1E6F-616573DC9D3F}" dt="2019-08-04T17:19:57.960" v="342" actId="20577"/>
        <pc:sldMkLst>
          <pc:docMk/>
          <pc:sldMk cId="3333172505" sldId="397"/>
        </pc:sldMkLst>
        <pc:spChg chg="del">
          <ac:chgData name="Apurva Sawhney" userId="S::apurva.sawhney@nagarro.com::c0053d77-4d5d-4982-bbc1-127fce6c22a6" providerId="AD" clId="Web-{13B74B7B-0FDF-A032-1E6F-616573DC9D3F}" dt="2019-08-04T17:17:28.803" v="277"/>
          <ac:spMkLst>
            <pc:docMk/>
            <pc:sldMk cId="3333172505" sldId="397"/>
            <ac:spMk id="2" creationId="{123ACC15-7757-4961-9618-DC1351898B30}"/>
          </ac:spMkLst>
        </pc:spChg>
        <pc:spChg chg="add del mod">
          <ac:chgData name="Apurva Sawhney" userId="S::apurva.sawhney@nagarro.com::c0053d77-4d5d-4982-bbc1-127fce6c22a6" providerId="AD" clId="Web-{13B74B7B-0FDF-A032-1E6F-616573DC9D3F}" dt="2019-08-04T17:17:30.631" v="278"/>
          <ac:spMkLst>
            <pc:docMk/>
            <pc:sldMk cId="3333172505" sldId="397"/>
            <ac:spMk id="4" creationId="{5CD7561E-953D-4230-B708-E74A5D9354A1}"/>
          </ac:spMkLst>
        </pc:spChg>
        <pc:spChg chg="add del mod">
          <ac:chgData name="Apurva Sawhney" userId="S::apurva.sawhney@nagarro.com::c0053d77-4d5d-4982-bbc1-127fce6c22a6" providerId="AD" clId="Web-{13B74B7B-0FDF-A032-1E6F-616573DC9D3F}" dt="2019-08-04T17:17:57.631" v="283"/>
          <ac:spMkLst>
            <pc:docMk/>
            <pc:sldMk cId="3333172505" sldId="397"/>
            <ac:spMk id="9" creationId="{EE53C460-B3AC-437D-96AE-4AC8860B70A3}"/>
          </ac:spMkLst>
        </pc:spChg>
        <pc:spChg chg="add mod">
          <ac:chgData name="Apurva Sawhney" userId="S::apurva.sawhney@nagarro.com::c0053d77-4d5d-4982-bbc1-127fce6c22a6" providerId="AD" clId="Web-{13B74B7B-0FDF-A032-1E6F-616573DC9D3F}" dt="2019-08-04T17:19:57.960" v="342" actId="20577"/>
          <ac:spMkLst>
            <pc:docMk/>
            <pc:sldMk cId="3333172505" sldId="397"/>
            <ac:spMk id="13" creationId="{4569B7F6-43FD-40DB-A5CE-1B48D54B9E18}"/>
          </ac:spMkLst>
        </pc:spChg>
        <pc:picChg chg="add del mod ord">
          <ac:chgData name="Apurva Sawhney" userId="S::apurva.sawhney@nagarro.com::c0053d77-4d5d-4982-bbc1-127fce6c22a6" providerId="AD" clId="Web-{13B74B7B-0FDF-A032-1E6F-616573DC9D3F}" dt="2019-08-04T17:17:56.131" v="282"/>
          <ac:picMkLst>
            <pc:docMk/>
            <pc:sldMk cId="3333172505" sldId="397"/>
            <ac:picMk id="5" creationId="{D8FCCF9C-58D6-4102-9B0F-8AA44655197D}"/>
          </ac:picMkLst>
        </pc:picChg>
        <pc:picChg chg="add mod ord">
          <ac:chgData name="Apurva Sawhney" userId="S::apurva.sawhney@nagarro.com::c0053d77-4d5d-4982-bbc1-127fce6c22a6" providerId="AD" clId="Web-{13B74B7B-0FDF-A032-1E6F-616573DC9D3F}" dt="2019-08-04T17:18:03.414" v="284" actId="1076"/>
          <ac:picMkLst>
            <pc:docMk/>
            <pc:sldMk cId="3333172505" sldId="397"/>
            <ac:picMk id="10" creationId="{A70E7099-6EDF-4ED5-8AB2-D3D6F1C95E23}"/>
          </ac:picMkLst>
        </pc:picChg>
      </pc:sldChg>
      <pc:sldChg chg="addSp delSp modSp add replId">
        <pc:chgData name="Apurva Sawhney" userId="S::apurva.sawhney@nagarro.com::c0053d77-4d5d-4982-bbc1-127fce6c22a6" providerId="AD" clId="Web-{13B74B7B-0FDF-A032-1E6F-616573DC9D3F}" dt="2019-08-04T16:52:29.762" v="41" actId="1076"/>
        <pc:sldMkLst>
          <pc:docMk/>
          <pc:sldMk cId="3395201279" sldId="414"/>
        </pc:sldMkLst>
        <pc:spChg chg="mod">
          <ac:chgData name="Apurva Sawhney" userId="S::apurva.sawhney@nagarro.com::c0053d77-4d5d-4982-bbc1-127fce6c22a6" providerId="AD" clId="Web-{13B74B7B-0FDF-A032-1E6F-616573DC9D3F}" dt="2019-08-04T16:49:53.465" v="9" actId="20577"/>
          <ac:spMkLst>
            <pc:docMk/>
            <pc:sldMk cId="3395201279" sldId="414"/>
            <ac:spMk id="4" creationId="{00000000-0000-0000-0000-000000000000}"/>
          </ac:spMkLst>
        </pc:spChg>
        <pc:spChg chg="add mod">
          <ac:chgData name="Apurva Sawhney" userId="S::apurva.sawhney@nagarro.com::c0053d77-4d5d-4982-bbc1-127fce6c22a6" providerId="AD" clId="Web-{13B74B7B-0FDF-A032-1E6F-616573DC9D3F}" dt="2019-08-04T16:50:55.949" v="24" actId="20577"/>
          <ac:spMkLst>
            <pc:docMk/>
            <pc:sldMk cId="3395201279" sldId="414"/>
            <ac:spMk id="6" creationId="{F81206A7-238F-4F60-BFA5-477C709310B0}"/>
          </ac:spMkLst>
        </pc:spChg>
        <pc:spChg chg="add mod">
          <ac:chgData name="Apurva Sawhney" userId="S::apurva.sawhney@nagarro.com::c0053d77-4d5d-4982-bbc1-127fce6c22a6" providerId="AD" clId="Web-{13B74B7B-0FDF-A032-1E6F-616573DC9D3F}" dt="2019-08-04T16:52:04.419" v="34" actId="1076"/>
          <ac:spMkLst>
            <pc:docMk/>
            <pc:sldMk cId="3395201279" sldId="414"/>
            <ac:spMk id="14" creationId="{4C203739-D6C4-469E-975C-2A6BE185A4D1}"/>
          </ac:spMkLst>
        </pc:spChg>
        <pc:picChg chg="add mod">
          <ac:chgData name="Apurva Sawhney" userId="S::apurva.sawhney@nagarro.com::c0053d77-4d5d-4982-bbc1-127fce6c22a6" providerId="AD" clId="Web-{13B74B7B-0FDF-A032-1E6F-616573DC9D3F}" dt="2019-08-04T16:50:00.840" v="12" actId="1076"/>
          <ac:picMkLst>
            <pc:docMk/>
            <pc:sldMk cId="3395201279" sldId="414"/>
            <ac:picMk id="2" creationId="{E3D40D5E-1755-46EB-882B-A1DBAC475ECC}"/>
          </ac:picMkLst>
        </pc:picChg>
        <pc:picChg chg="del">
          <ac:chgData name="Apurva Sawhney" userId="S::apurva.sawhney@nagarro.com::c0053d77-4d5d-4982-bbc1-127fce6c22a6" providerId="AD" clId="Web-{13B74B7B-0FDF-A032-1E6F-616573DC9D3F}" dt="2019-08-04T16:49:42.137" v="1"/>
          <ac:picMkLst>
            <pc:docMk/>
            <pc:sldMk cId="3395201279" sldId="414"/>
            <ac:picMk id="5" creationId="{319F37A1-BA66-436B-8A3B-FB2BA96B1F3E}"/>
          </ac:picMkLst>
        </pc:picChg>
        <pc:picChg chg="add mod">
          <ac:chgData name="Apurva Sawhney" userId="S::apurva.sawhney@nagarro.com::c0053d77-4d5d-4982-bbc1-127fce6c22a6" providerId="AD" clId="Web-{13B74B7B-0FDF-A032-1E6F-616573DC9D3F}" dt="2019-08-04T16:52:07.809" v="35" actId="1076"/>
          <ac:picMkLst>
            <pc:docMk/>
            <pc:sldMk cId="3395201279" sldId="414"/>
            <ac:picMk id="8" creationId="{AE5F5F46-24F8-402B-A521-9B23F81277DF}"/>
          </ac:picMkLst>
        </pc:picChg>
        <pc:picChg chg="add del mod">
          <ac:chgData name="Apurva Sawhney" userId="S::apurva.sawhney@nagarro.com::c0053d77-4d5d-4982-bbc1-127fce6c22a6" providerId="AD" clId="Web-{13B74B7B-0FDF-A032-1E6F-616573DC9D3F}" dt="2019-08-04T16:51:15.371" v="26"/>
          <ac:picMkLst>
            <pc:docMk/>
            <pc:sldMk cId="3395201279" sldId="414"/>
            <ac:picMk id="10" creationId="{DABA8C2A-C731-430C-9ACE-EE8031498143}"/>
          </ac:picMkLst>
        </pc:picChg>
        <pc:picChg chg="add mod">
          <ac:chgData name="Apurva Sawhney" userId="S::apurva.sawhney@nagarro.com::c0053d77-4d5d-4982-bbc1-127fce6c22a6" providerId="AD" clId="Web-{13B74B7B-0FDF-A032-1E6F-616573DC9D3F}" dt="2019-08-04T16:50:47.653" v="22" actId="14100"/>
          <ac:picMkLst>
            <pc:docMk/>
            <pc:sldMk cId="3395201279" sldId="414"/>
            <ac:picMk id="12" creationId="{A2363E61-4071-4806-8290-42AF2B453FC2}"/>
          </ac:picMkLst>
        </pc:picChg>
        <pc:picChg chg="add mod">
          <ac:chgData name="Apurva Sawhney" userId="S::apurva.sawhney@nagarro.com::c0053d77-4d5d-4982-bbc1-127fce6c22a6" providerId="AD" clId="Web-{13B74B7B-0FDF-A032-1E6F-616573DC9D3F}" dt="2019-08-04T16:52:29.762" v="41" actId="1076"/>
          <ac:picMkLst>
            <pc:docMk/>
            <pc:sldMk cId="3395201279" sldId="414"/>
            <ac:picMk id="15" creationId="{07DC1F12-9F2B-4051-BBFF-E1D5741EE8D7}"/>
          </ac:picMkLst>
        </pc:picChg>
      </pc:sldChg>
    </pc:docChg>
  </pc:docChgLst>
  <pc:docChgLst>
    <pc:chgData name="Apurva Sawhney" userId="S::apurva.sawhney@nagarro.com::c0053d77-4d5d-4982-bbc1-127fce6c22a6" providerId="AD" clId="Web-{27685DCB-7B4A-BC5E-1B81-C26855A8B6FE}"/>
    <pc:docChg chg="modSld">
      <pc:chgData name="Apurva Sawhney" userId="S::apurva.sawhney@nagarro.com::c0053d77-4d5d-4982-bbc1-127fce6c22a6" providerId="AD" clId="Web-{27685DCB-7B4A-BC5E-1B81-C26855A8B6FE}" dt="2019-08-08T08:04:46.375" v="20"/>
      <pc:docMkLst>
        <pc:docMk/>
      </pc:docMkLst>
      <pc:sldChg chg="modNotes">
        <pc:chgData name="Apurva Sawhney" userId="S::apurva.sawhney@nagarro.com::c0053d77-4d5d-4982-bbc1-127fce6c22a6" providerId="AD" clId="Web-{27685DCB-7B4A-BC5E-1B81-C26855A8B6FE}" dt="2019-08-08T08:03:28.812" v="4"/>
        <pc:sldMkLst>
          <pc:docMk/>
          <pc:sldMk cId="3456242155" sldId="267"/>
        </pc:sldMkLst>
      </pc:sldChg>
      <pc:sldChg chg="modNotes">
        <pc:chgData name="Apurva Sawhney" userId="S::apurva.sawhney@nagarro.com::c0053d77-4d5d-4982-bbc1-127fce6c22a6" providerId="AD" clId="Web-{27685DCB-7B4A-BC5E-1B81-C26855A8B6FE}" dt="2019-08-08T08:03:08.969" v="1"/>
        <pc:sldMkLst>
          <pc:docMk/>
          <pc:sldMk cId="4028686241" sldId="318"/>
        </pc:sldMkLst>
      </pc:sldChg>
      <pc:sldChg chg="modNotes">
        <pc:chgData name="Apurva Sawhney" userId="S::apurva.sawhney@nagarro.com::c0053d77-4d5d-4982-bbc1-127fce6c22a6" providerId="AD" clId="Web-{27685DCB-7B4A-BC5E-1B81-C26855A8B6FE}" dt="2019-08-08T08:04:46.375" v="20"/>
        <pc:sldMkLst>
          <pc:docMk/>
          <pc:sldMk cId="4198929958" sldId="398"/>
        </pc:sldMkLst>
      </pc:sldChg>
    </pc:docChg>
  </pc:docChgLst>
  <pc:docChgLst>
    <pc:chgData name="Apurva Sawhney" userId="S::apurva.sawhney@nagarro.com::c0053d77-4d5d-4982-bbc1-127fce6c22a6" providerId="AD" clId="Web-{EFF7A640-2E6A-39CF-00AB-20E1242AC32B}"/>
    <pc:docChg chg="addSld delSld modSld">
      <pc:chgData name="Apurva Sawhney" userId="S::apurva.sawhney@nagarro.com::c0053d77-4d5d-4982-bbc1-127fce6c22a6" providerId="AD" clId="Web-{EFF7A640-2E6A-39CF-00AB-20E1242AC32B}" dt="2019-08-05T12:34:04.629" v="1320" actId="20577"/>
      <pc:docMkLst>
        <pc:docMk/>
      </pc:docMkLst>
      <pc:sldChg chg="modSp">
        <pc:chgData name="Apurva Sawhney" userId="S::apurva.sawhney@nagarro.com::c0053d77-4d5d-4982-bbc1-127fce6c22a6" providerId="AD" clId="Web-{EFF7A640-2E6A-39CF-00AB-20E1242AC32B}" dt="2019-08-05T12:28:38.456" v="1266" actId="20577"/>
        <pc:sldMkLst>
          <pc:docMk/>
          <pc:sldMk cId="3456242155" sldId="267"/>
        </pc:sldMkLst>
        <pc:spChg chg="mod">
          <ac:chgData name="Apurva Sawhney" userId="S::apurva.sawhney@nagarro.com::c0053d77-4d5d-4982-bbc1-127fce6c22a6" providerId="AD" clId="Web-{EFF7A640-2E6A-39CF-00AB-20E1242AC32B}" dt="2019-08-05T12:28:38.456" v="1266" actId="20577"/>
          <ac:spMkLst>
            <pc:docMk/>
            <pc:sldMk cId="3456242155" sldId="267"/>
            <ac:spMk id="4" creationId="{00000000-0000-0000-0000-000000000000}"/>
          </ac:spMkLst>
        </pc:spChg>
      </pc:sldChg>
      <pc:sldChg chg="modSp">
        <pc:chgData name="Apurva Sawhney" userId="S::apurva.sawhney@nagarro.com::c0053d77-4d5d-4982-bbc1-127fce6c22a6" providerId="AD" clId="Web-{EFF7A640-2E6A-39CF-00AB-20E1242AC32B}" dt="2019-08-05T12:29:29.956" v="1277" actId="20577"/>
        <pc:sldMkLst>
          <pc:docMk/>
          <pc:sldMk cId="1159925810" sldId="269"/>
        </pc:sldMkLst>
        <pc:spChg chg="mod">
          <ac:chgData name="Apurva Sawhney" userId="S::apurva.sawhney@nagarro.com::c0053d77-4d5d-4982-bbc1-127fce6c22a6" providerId="AD" clId="Web-{EFF7A640-2E6A-39CF-00AB-20E1242AC32B}" dt="2019-08-05T12:29:29.956" v="1277" actId="20577"/>
          <ac:spMkLst>
            <pc:docMk/>
            <pc:sldMk cId="1159925810" sldId="269"/>
            <ac:spMk id="3" creationId="{00000000-0000-0000-0000-000000000000}"/>
          </ac:spMkLst>
        </pc:spChg>
      </pc:sldChg>
      <pc:sldChg chg="modSp">
        <pc:chgData name="Apurva Sawhney" userId="S::apurva.sawhney@nagarro.com::c0053d77-4d5d-4982-bbc1-127fce6c22a6" providerId="AD" clId="Web-{EFF7A640-2E6A-39CF-00AB-20E1242AC32B}" dt="2019-08-05T12:31:05.800" v="1286" actId="20577"/>
        <pc:sldMkLst>
          <pc:docMk/>
          <pc:sldMk cId="3235227403" sldId="272"/>
        </pc:sldMkLst>
        <pc:spChg chg="mod">
          <ac:chgData name="Apurva Sawhney" userId="S::apurva.sawhney@nagarro.com::c0053d77-4d5d-4982-bbc1-127fce6c22a6" providerId="AD" clId="Web-{EFF7A640-2E6A-39CF-00AB-20E1242AC32B}" dt="2019-08-05T12:31:05.800" v="1286" actId="20577"/>
          <ac:spMkLst>
            <pc:docMk/>
            <pc:sldMk cId="3235227403" sldId="272"/>
            <ac:spMk id="2" creationId="{00000000-0000-0000-0000-000000000000}"/>
          </ac:spMkLst>
        </pc:spChg>
      </pc:sldChg>
      <pc:sldChg chg="delCm">
        <pc:chgData name="Apurva Sawhney" userId="S::apurva.sawhney@nagarro.com::c0053d77-4d5d-4982-bbc1-127fce6c22a6" providerId="AD" clId="Web-{EFF7A640-2E6A-39CF-00AB-20E1242AC32B}" dt="2019-08-05T12:26:22.205" v="1242"/>
        <pc:sldMkLst>
          <pc:docMk/>
          <pc:sldMk cId="1797760280" sldId="280"/>
        </pc:sldMkLst>
      </pc:sldChg>
      <pc:sldChg chg="modSp">
        <pc:chgData name="Apurva Sawhney" userId="S::apurva.sawhney@nagarro.com::c0053d77-4d5d-4982-bbc1-127fce6c22a6" providerId="AD" clId="Web-{EFF7A640-2E6A-39CF-00AB-20E1242AC32B}" dt="2019-08-05T12:30:13.081" v="1278" actId="20577"/>
        <pc:sldMkLst>
          <pc:docMk/>
          <pc:sldMk cId="4028686241" sldId="318"/>
        </pc:sldMkLst>
        <pc:spChg chg="mod">
          <ac:chgData name="Apurva Sawhney" userId="S::apurva.sawhney@nagarro.com::c0053d77-4d5d-4982-bbc1-127fce6c22a6" providerId="AD" clId="Web-{EFF7A640-2E6A-39CF-00AB-20E1242AC32B}" dt="2019-08-05T12:30:13.081" v="1278" actId="20577"/>
          <ac:spMkLst>
            <pc:docMk/>
            <pc:sldMk cId="4028686241" sldId="318"/>
            <ac:spMk id="6" creationId="{00000000-0000-0000-0000-000000000000}"/>
          </ac:spMkLst>
        </pc:spChg>
      </pc:sldChg>
      <pc:sldChg chg="modSp">
        <pc:chgData name="Apurva Sawhney" userId="S::apurva.sawhney@nagarro.com::c0053d77-4d5d-4982-bbc1-127fce6c22a6" providerId="AD" clId="Web-{EFF7A640-2E6A-39CF-00AB-20E1242AC32B}" dt="2019-08-05T12:27:56.737" v="1253" actId="1076"/>
        <pc:sldMkLst>
          <pc:docMk/>
          <pc:sldMk cId="2856264497" sldId="323"/>
        </pc:sldMkLst>
        <pc:spChg chg="mod">
          <ac:chgData name="Apurva Sawhney" userId="S::apurva.sawhney@nagarro.com::c0053d77-4d5d-4982-bbc1-127fce6c22a6" providerId="AD" clId="Web-{EFF7A640-2E6A-39CF-00AB-20E1242AC32B}" dt="2019-08-05T12:27:54.127" v="1252" actId="14100"/>
          <ac:spMkLst>
            <pc:docMk/>
            <pc:sldMk cId="2856264497" sldId="323"/>
            <ac:spMk id="4" creationId="{00000000-0000-0000-0000-000000000000}"/>
          </ac:spMkLst>
        </pc:spChg>
        <pc:picChg chg="mod">
          <ac:chgData name="Apurva Sawhney" userId="S::apurva.sawhney@nagarro.com::c0053d77-4d5d-4982-bbc1-127fce6c22a6" providerId="AD" clId="Web-{EFF7A640-2E6A-39CF-00AB-20E1242AC32B}" dt="2019-08-05T12:27:56.737" v="1253" actId="1076"/>
          <ac:picMkLst>
            <pc:docMk/>
            <pc:sldMk cId="2856264497" sldId="323"/>
            <ac:picMk id="5" creationId="{319F37A1-BA66-436B-8A3B-FB2BA96B1F3E}"/>
          </ac:picMkLst>
        </pc:picChg>
      </pc:sldChg>
      <pc:sldChg chg="modSp">
        <pc:chgData name="Apurva Sawhney" userId="S::apurva.sawhney@nagarro.com::c0053d77-4d5d-4982-bbc1-127fce6c22a6" providerId="AD" clId="Web-{EFF7A640-2E6A-39CF-00AB-20E1242AC32B}" dt="2019-08-05T12:28:50.175" v="1270" actId="20577"/>
        <pc:sldMkLst>
          <pc:docMk/>
          <pc:sldMk cId="1334615665" sldId="324"/>
        </pc:sldMkLst>
        <pc:spChg chg="mod">
          <ac:chgData name="Apurva Sawhney" userId="S::apurva.sawhney@nagarro.com::c0053d77-4d5d-4982-bbc1-127fce6c22a6" providerId="AD" clId="Web-{EFF7A640-2E6A-39CF-00AB-20E1242AC32B}" dt="2019-08-05T12:28:50.175" v="1270" actId="20577"/>
          <ac:spMkLst>
            <pc:docMk/>
            <pc:sldMk cId="1334615665" sldId="324"/>
            <ac:spMk id="6" creationId="{00000000-0000-0000-0000-000000000000}"/>
          </ac:spMkLst>
        </pc:spChg>
      </pc:sldChg>
      <pc:sldChg chg="modNotes">
        <pc:chgData name="Apurva Sawhney" userId="S::apurva.sawhney@nagarro.com::c0053d77-4d5d-4982-bbc1-127fce6c22a6" providerId="AD" clId="Web-{EFF7A640-2E6A-39CF-00AB-20E1242AC32B}" dt="2019-08-05T12:21:39.813" v="1215"/>
        <pc:sldMkLst>
          <pc:docMk/>
          <pc:sldMk cId="839299826" sldId="379"/>
        </pc:sldMkLst>
      </pc:sldChg>
      <pc:sldChg chg="modSp delCm modNotes">
        <pc:chgData name="Apurva Sawhney" userId="S::apurva.sawhney@nagarro.com::c0053d77-4d5d-4982-bbc1-127fce6c22a6" providerId="AD" clId="Web-{EFF7A640-2E6A-39CF-00AB-20E1242AC32B}" dt="2019-08-05T12:32:29.613" v="1289" actId="14100"/>
        <pc:sldMkLst>
          <pc:docMk/>
          <pc:sldMk cId="2004152462" sldId="383"/>
        </pc:sldMkLst>
        <pc:spChg chg="mod">
          <ac:chgData name="Apurva Sawhney" userId="S::apurva.sawhney@nagarro.com::c0053d77-4d5d-4982-bbc1-127fce6c22a6" providerId="AD" clId="Web-{EFF7A640-2E6A-39CF-00AB-20E1242AC32B}" dt="2019-08-05T12:32:29.613" v="1289" actId="14100"/>
          <ac:spMkLst>
            <pc:docMk/>
            <pc:sldMk cId="2004152462" sldId="383"/>
            <ac:spMk id="2" creationId="{E42A24A6-2DE7-4177-B5B3-131A37E08DFC}"/>
          </ac:spMkLst>
        </pc:spChg>
      </pc:sldChg>
      <pc:sldChg chg="del">
        <pc:chgData name="Apurva Sawhney" userId="S::apurva.sawhney@nagarro.com::c0053d77-4d5d-4982-bbc1-127fce6c22a6" providerId="AD" clId="Web-{EFF7A640-2E6A-39CF-00AB-20E1242AC32B}" dt="2019-08-05T12:10:20.794" v="1195"/>
        <pc:sldMkLst>
          <pc:docMk/>
          <pc:sldMk cId="441895073" sldId="384"/>
        </pc:sldMkLst>
      </pc:sldChg>
      <pc:sldChg chg="modSp">
        <pc:chgData name="Apurva Sawhney" userId="S::apurva.sawhney@nagarro.com::c0053d77-4d5d-4982-bbc1-127fce6c22a6" providerId="AD" clId="Web-{EFF7A640-2E6A-39CF-00AB-20E1242AC32B}" dt="2019-08-05T12:34:03.223" v="1319" actId="20577"/>
        <pc:sldMkLst>
          <pc:docMk/>
          <pc:sldMk cId="3595365804" sldId="386"/>
        </pc:sldMkLst>
        <pc:spChg chg="mod">
          <ac:chgData name="Apurva Sawhney" userId="S::apurva.sawhney@nagarro.com::c0053d77-4d5d-4982-bbc1-127fce6c22a6" providerId="AD" clId="Web-{EFF7A640-2E6A-39CF-00AB-20E1242AC32B}" dt="2019-08-05T12:34:03.223" v="1319" actId="20577"/>
          <ac:spMkLst>
            <pc:docMk/>
            <pc:sldMk cId="3595365804" sldId="386"/>
            <ac:spMk id="5" creationId="{6C763872-F366-414D-9B7B-E39A05FF3B59}"/>
          </ac:spMkLst>
        </pc:spChg>
      </pc:sldChg>
      <pc:sldChg chg="modSp modNotes">
        <pc:chgData name="Apurva Sawhney" userId="S::apurva.sawhney@nagarro.com::c0053d77-4d5d-4982-bbc1-127fce6c22a6" providerId="AD" clId="Web-{EFF7A640-2E6A-39CF-00AB-20E1242AC32B}" dt="2019-08-05T10:46:53.253" v="894" actId="20577"/>
        <pc:sldMkLst>
          <pc:docMk/>
          <pc:sldMk cId="1040451825" sldId="388"/>
        </pc:sldMkLst>
        <pc:spChg chg="mod">
          <ac:chgData name="Apurva Sawhney" userId="S::apurva.sawhney@nagarro.com::c0053d77-4d5d-4982-bbc1-127fce6c22a6" providerId="AD" clId="Web-{EFF7A640-2E6A-39CF-00AB-20E1242AC32B}" dt="2019-08-05T10:46:53.253" v="894" actId="20577"/>
          <ac:spMkLst>
            <pc:docMk/>
            <pc:sldMk cId="1040451825" sldId="388"/>
            <ac:spMk id="2" creationId="{0B469D1C-EDD4-4F1C-9D10-C7D48088A7B0}"/>
          </ac:spMkLst>
        </pc:spChg>
      </pc:sldChg>
      <pc:sldChg chg="modSp modNotes">
        <pc:chgData name="Apurva Sawhney" userId="S::apurva.sawhney@nagarro.com::c0053d77-4d5d-4982-bbc1-127fce6c22a6" providerId="AD" clId="Web-{EFF7A640-2E6A-39CF-00AB-20E1242AC32B}" dt="2019-08-05T11:01:34.366" v="1023" actId="20577"/>
        <pc:sldMkLst>
          <pc:docMk/>
          <pc:sldMk cId="3540763564" sldId="389"/>
        </pc:sldMkLst>
        <pc:spChg chg="mod">
          <ac:chgData name="Apurva Sawhney" userId="S::apurva.sawhney@nagarro.com::c0053d77-4d5d-4982-bbc1-127fce6c22a6" providerId="AD" clId="Web-{EFF7A640-2E6A-39CF-00AB-20E1242AC32B}" dt="2019-08-05T11:01:34.366" v="1023" actId="20577"/>
          <ac:spMkLst>
            <pc:docMk/>
            <pc:sldMk cId="3540763564" sldId="389"/>
            <ac:spMk id="2" creationId="{0B469D1C-EDD4-4F1C-9D10-C7D48088A7B0}"/>
          </ac:spMkLst>
        </pc:spChg>
      </pc:sldChg>
      <pc:sldChg chg="addSp delSp modSp">
        <pc:chgData name="Apurva Sawhney" userId="S::apurva.sawhney@nagarro.com::c0053d77-4d5d-4982-bbc1-127fce6c22a6" providerId="AD" clId="Web-{EFF7A640-2E6A-39CF-00AB-20E1242AC32B}" dt="2019-08-05T06:46:22.189" v="75" actId="14100"/>
        <pc:sldMkLst>
          <pc:docMk/>
          <pc:sldMk cId="840152838" sldId="391"/>
        </pc:sldMkLst>
        <pc:spChg chg="mod">
          <ac:chgData name="Apurva Sawhney" userId="S::apurva.sawhney@nagarro.com::c0053d77-4d5d-4982-bbc1-127fce6c22a6" providerId="AD" clId="Web-{EFF7A640-2E6A-39CF-00AB-20E1242AC32B}" dt="2019-08-05T06:46:22.189" v="75" actId="14100"/>
          <ac:spMkLst>
            <pc:docMk/>
            <pc:sldMk cId="840152838" sldId="391"/>
            <ac:spMk id="2" creationId="{0B469D1C-EDD4-4F1C-9D10-C7D48088A7B0}"/>
          </ac:spMkLst>
        </pc:spChg>
        <pc:picChg chg="add del mod">
          <ac:chgData name="Apurva Sawhney" userId="S::apurva.sawhney@nagarro.com::c0053d77-4d5d-4982-bbc1-127fce6c22a6" providerId="AD" clId="Web-{EFF7A640-2E6A-39CF-00AB-20E1242AC32B}" dt="2019-08-05T06:45:53.079" v="69"/>
          <ac:picMkLst>
            <pc:docMk/>
            <pc:sldMk cId="840152838" sldId="391"/>
            <ac:picMk id="4" creationId="{9F50955A-ACA2-481E-B35F-5EBF4D84C926}"/>
          </ac:picMkLst>
        </pc:picChg>
        <pc:picChg chg="add mod">
          <ac:chgData name="Apurva Sawhney" userId="S::apurva.sawhney@nagarro.com::c0053d77-4d5d-4982-bbc1-127fce6c22a6" providerId="AD" clId="Web-{EFF7A640-2E6A-39CF-00AB-20E1242AC32B}" dt="2019-08-05T06:46:01.970" v="74" actId="1076"/>
          <ac:picMkLst>
            <pc:docMk/>
            <pc:sldMk cId="840152838" sldId="391"/>
            <ac:picMk id="6" creationId="{A03B817D-C5AC-4596-87DF-3193895587AB}"/>
          </ac:picMkLst>
        </pc:picChg>
      </pc:sldChg>
      <pc:sldChg chg="modSp">
        <pc:chgData name="Apurva Sawhney" userId="S::apurva.sawhney@nagarro.com::c0053d77-4d5d-4982-bbc1-127fce6c22a6" providerId="AD" clId="Web-{EFF7A640-2E6A-39CF-00AB-20E1242AC32B}" dt="2019-08-05T12:27:20.018" v="1246"/>
        <pc:sldMkLst>
          <pc:docMk/>
          <pc:sldMk cId="3256083250" sldId="392"/>
        </pc:sldMkLst>
        <pc:spChg chg="mod">
          <ac:chgData name="Apurva Sawhney" userId="S::apurva.sawhney@nagarro.com::c0053d77-4d5d-4982-bbc1-127fce6c22a6" providerId="AD" clId="Web-{EFF7A640-2E6A-39CF-00AB-20E1242AC32B}" dt="2019-08-05T12:27:20.018" v="1246"/>
          <ac:spMkLst>
            <pc:docMk/>
            <pc:sldMk cId="3256083250" sldId="392"/>
            <ac:spMk id="2" creationId="{67D65286-C5C9-46F9-BE51-0FAC66459A0E}"/>
          </ac:spMkLst>
        </pc:spChg>
      </pc:sldChg>
      <pc:sldChg chg="modSp">
        <pc:chgData name="Apurva Sawhney" userId="S::apurva.sawhney@nagarro.com::c0053d77-4d5d-4982-bbc1-127fce6c22a6" providerId="AD" clId="Web-{EFF7A640-2E6A-39CF-00AB-20E1242AC32B}" dt="2019-08-05T12:27:13.518" v="1244"/>
        <pc:sldMkLst>
          <pc:docMk/>
          <pc:sldMk cId="3351125766" sldId="393"/>
        </pc:sldMkLst>
        <pc:spChg chg="mod">
          <ac:chgData name="Apurva Sawhney" userId="S::apurva.sawhney@nagarro.com::c0053d77-4d5d-4982-bbc1-127fce6c22a6" providerId="AD" clId="Web-{EFF7A640-2E6A-39CF-00AB-20E1242AC32B}" dt="2019-08-05T12:27:13.518" v="1244"/>
          <ac:spMkLst>
            <pc:docMk/>
            <pc:sldMk cId="3351125766" sldId="393"/>
            <ac:spMk id="5" creationId="{A2F3291C-0C47-46C3-9419-7E778F72E8C6}"/>
          </ac:spMkLst>
        </pc:spChg>
      </pc:sldChg>
      <pc:sldChg chg="modNotes">
        <pc:chgData name="Apurva Sawhney" userId="S::apurva.sawhney@nagarro.com::c0053d77-4d5d-4982-bbc1-127fce6c22a6" providerId="AD" clId="Web-{EFF7A640-2E6A-39CF-00AB-20E1242AC32B}" dt="2019-08-05T12:07:52.184" v="1140"/>
        <pc:sldMkLst>
          <pc:docMk/>
          <pc:sldMk cId="4070155213" sldId="395"/>
        </pc:sldMkLst>
      </pc:sldChg>
      <pc:sldChg chg="modNotes">
        <pc:chgData name="Apurva Sawhney" userId="S::apurva.sawhney@nagarro.com::c0053d77-4d5d-4982-bbc1-127fce6c22a6" providerId="AD" clId="Web-{EFF7A640-2E6A-39CF-00AB-20E1242AC32B}" dt="2019-08-05T12:26:40.268" v="1243"/>
        <pc:sldMkLst>
          <pc:docMk/>
          <pc:sldMk cId="3395201279" sldId="414"/>
        </pc:sldMkLst>
      </pc:sldChg>
      <pc:sldChg chg="addSp delSp modSp new modNotes">
        <pc:chgData name="Apurva Sawhney" userId="S::apurva.sawhney@nagarro.com::c0053d77-4d5d-4982-bbc1-127fce6c22a6" providerId="AD" clId="Web-{EFF7A640-2E6A-39CF-00AB-20E1242AC32B}" dt="2019-08-05T06:38:53.936" v="55" actId="14100"/>
        <pc:sldMkLst>
          <pc:docMk/>
          <pc:sldMk cId="3038748765" sldId="416"/>
        </pc:sldMkLst>
        <pc:spChg chg="del">
          <ac:chgData name="Apurva Sawhney" userId="S::apurva.sawhney@nagarro.com::c0053d77-4d5d-4982-bbc1-127fce6c22a6" providerId="AD" clId="Web-{EFF7A640-2E6A-39CF-00AB-20E1242AC32B}" dt="2019-08-05T06:38:46.936" v="51"/>
          <ac:spMkLst>
            <pc:docMk/>
            <pc:sldMk cId="3038748765" sldId="416"/>
            <ac:spMk id="2" creationId="{6C6266B4-E57B-47B5-A8C8-C40005B63A63}"/>
          </ac:spMkLst>
        </pc:spChg>
        <pc:spChg chg="mod">
          <ac:chgData name="Apurva Sawhney" userId="S::apurva.sawhney@nagarro.com::c0053d77-4d5d-4982-bbc1-127fce6c22a6" providerId="AD" clId="Web-{EFF7A640-2E6A-39CF-00AB-20E1242AC32B}" dt="2019-08-05T06:36:24.216" v="33" actId="20577"/>
          <ac:spMkLst>
            <pc:docMk/>
            <pc:sldMk cId="3038748765" sldId="416"/>
            <ac:spMk id="3" creationId="{671A6E33-BD38-4566-8C62-CCF69C6F5646}"/>
          </ac:spMkLst>
        </pc:spChg>
        <pc:spChg chg="del">
          <ac:chgData name="Apurva Sawhney" userId="S::apurva.sawhney@nagarro.com::c0053d77-4d5d-4982-bbc1-127fce6c22a6" providerId="AD" clId="Web-{EFF7A640-2E6A-39CF-00AB-20E1242AC32B}" dt="2019-08-05T06:36:09.466" v="1"/>
          <ac:spMkLst>
            <pc:docMk/>
            <pc:sldMk cId="3038748765" sldId="416"/>
            <ac:spMk id="4" creationId="{1021FC99-C997-40E8-804A-E11C8F552B95}"/>
          </ac:spMkLst>
        </pc:spChg>
        <pc:picChg chg="add mod">
          <ac:chgData name="Apurva Sawhney" userId="S::apurva.sawhney@nagarro.com::c0053d77-4d5d-4982-bbc1-127fce6c22a6" providerId="AD" clId="Web-{EFF7A640-2E6A-39CF-00AB-20E1242AC32B}" dt="2019-08-05T06:38:53.936" v="55" actId="14100"/>
          <ac:picMkLst>
            <pc:docMk/>
            <pc:sldMk cId="3038748765" sldId="416"/>
            <ac:picMk id="5" creationId="{90B6F2FD-40E6-4C0A-8081-DDF1F0FF3CCF}"/>
          </ac:picMkLst>
        </pc:picChg>
      </pc:sldChg>
      <pc:sldChg chg="addSp delSp modSp new modNotes">
        <pc:chgData name="Apurva Sawhney" userId="S::apurva.sawhney@nagarro.com::c0053d77-4d5d-4982-bbc1-127fce6c22a6" providerId="AD" clId="Web-{EFF7A640-2E6A-39CF-00AB-20E1242AC32B}" dt="2019-08-05T11:11:51.952" v="1062"/>
        <pc:sldMkLst>
          <pc:docMk/>
          <pc:sldMk cId="3069292537" sldId="418"/>
        </pc:sldMkLst>
        <pc:spChg chg="del mod">
          <ac:chgData name="Apurva Sawhney" userId="S::apurva.sawhney@nagarro.com::c0053d77-4d5d-4982-bbc1-127fce6c22a6" providerId="AD" clId="Web-{EFF7A640-2E6A-39CF-00AB-20E1242AC32B}" dt="2019-08-05T11:07:49.880" v="1038"/>
          <ac:spMkLst>
            <pc:docMk/>
            <pc:sldMk cId="3069292537" sldId="418"/>
            <ac:spMk id="2" creationId="{D011CBED-5C03-44F4-BA66-C51D58DA537E}"/>
          </ac:spMkLst>
        </pc:spChg>
        <pc:spChg chg="mod">
          <ac:chgData name="Apurva Sawhney" userId="S::apurva.sawhney@nagarro.com::c0053d77-4d5d-4982-bbc1-127fce6c22a6" providerId="AD" clId="Web-{EFF7A640-2E6A-39CF-00AB-20E1242AC32B}" dt="2019-08-05T11:07:35.786" v="1036" actId="20577"/>
          <ac:spMkLst>
            <pc:docMk/>
            <pc:sldMk cId="3069292537" sldId="418"/>
            <ac:spMk id="3" creationId="{40D6615D-74E0-452D-BE1F-757BF5182F1A}"/>
          </ac:spMkLst>
        </pc:spChg>
        <pc:spChg chg="del">
          <ac:chgData name="Apurva Sawhney" userId="S::apurva.sawhney@nagarro.com::c0053d77-4d5d-4982-bbc1-127fce6c22a6" providerId="AD" clId="Web-{EFF7A640-2E6A-39CF-00AB-20E1242AC32B}" dt="2019-08-05T11:07:31.114" v="1025"/>
          <ac:spMkLst>
            <pc:docMk/>
            <pc:sldMk cId="3069292537" sldId="418"/>
            <ac:spMk id="4" creationId="{42AE7B07-36C7-45DF-B2E3-2DAF7ADF36D5}"/>
          </ac:spMkLst>
        </pc:spChg>
        <pc:spChg chg="add del mod">
          <ac:chgData name="Apurva Sawhney" userId="S::apurva.sawhney@nagarro.com::c0053d77-4d5d-4982-bbc1-127fce6c22a6" providerId="AD" clId="Web-{EFF7A640-2E6A-39CF-00AB-20E1242AC32B}" dt="2019-08-05T11:09:43.917" v="1048"/>
          <ac:spMkLst>
            <pc:docMk/>
            <pc:sldMk cId="3069292537" sldId="418"/>
            <ac:spMk id="8" creationId="{D0C9AC74-C511-46A1-BB63-EF00BC6BDC3E}"/>
          </ac:spMkLst>
        </pc:spChg>
        <pc:picChg chg="add del mod ord">
          <ac:chgData name="Apurva Sawhney" userId="S::apurva.sawhney@nagarro.com::c0053d77-4d5d-4982-bbc1-127fce6c22a6" providerId="AD" clId="Web-{EFF7A640-2E6A-39CF-00AB-20E1242AC32B}" dt="2019-08-05T11:08:16.381" v="1047"/>
          <ac:picMkLst>
            <pc:docMk/>
            <pc:sldMk cId="3069292537" sldId="418"/>
            <ac:picMk id="5" creationId="{296E5302-E6B0-49DE-A516-474C64E5BB22}"/>
          </ac:picMkLst>
        </pc:picChg>
        <pc:picChg chg="add mod">
          <ac:chgData name="Apurva Sawhney" userId="S::apurva.sawhney@nagarro.com::c0053d77-4d5d-4982-bbc1-127fce6c22a6" providerId="AD" clId="Web-{EFF7A640-2E6A-39CF-00AB-20E1242AC32B}" dt="2019-08-05T11:09:53.838" v="1053" actId="1076"/>
          <ac:picMkLst>
            <pc:docMk/>
            <pc:sldMk cId="3069292537" sldId="418"/>
            <ac:picMk id="9" creationId="{874A440C-A127-4BCF-8D72-813EDD29302C}"/>
          </ac:picMkLst>
        </pc:picChg>
      </pc:sldChg>
      <pc:sldChg chg="addSp delSp modSp new">
        <pc:chgData name="Apurva Sawhney" userId="S::apurva.sawhney@nagarro.com::c0053d77-4d5d-4982-bbc1-127fce6c22a6" providerId="AD" clId="Web-{EFF7A640-2E6A-39CF-00AB-20E1242AC32B}" dt="2019-08-05T11:14:05.254" v="1127" actId="1076"/>
        <pc:sldMkLst>
          <pc:docMk/>
          <pc:sldMk cId="3906470987" sldId="419"/>
        </pc:sldMkLst>
        <pc:spChg chg="del">
          <ac:chgData name="Apurva Sawhney" userId="S::apurva.sawhney@nagarro.com::c0053d77-4d5d-4982-bbc1-127fce6c22a6" providerId="AD" clId="Web-{EFF7A640-2E6A-39CF-00AB-20E1242AC32B}" dt="2019-08-05T11:13:46.175" v="1122"/>
          <ac:spMkLst>
            <pc:docMk/>
            <pc:sldMk cId="3906470987" sldId="419"/>
            <ac:spMk id="2" creationId="{9CBB4C83-F49B-48AC-B5A1-0705087E00B8}"/>
          </ac:spMkLst>
        </pc:spChg>
        <pc:spChg chg="mod">
          <ac:chgData name="Apurva Sawhney" userId="S::apurva.sawhney@nagarro.com::c0053d77-4d5d-4982-bbc1-127fce6c22a6" providerId="AD" clId="Web-{EFF7A640-2E6A-39CF-00AB-20E1242AC32B}" dt="2019-08-05T11:13:44.175" v="1121" actId="20577"/>
          <ac:spMkLst>
            <pc:docMk/>
            <pc:sldMk cId="3906470987" sldId="419"/>
            <ac:spMk id="3" creationId="{30390765-CBC2-46B6-972C-E478FEEB0C78}"/>
          </ac:spMkLst>
        </pc:spChg>
        <pc:spChg chg="del">
          <ac:chgData name="Apurva Sawhney" userId="S::apurva.sawhney@nagarro.com::c0053d77-4d5d-4982-bbc1-127fce6c22a6" providerId="AD" clId="Web-{EFF7A640-2E6A-39CF-00AB-20E1242AC32B}" dt="2019-08-05T11:13:28.534" v="1064"/>
          <ac:spMkLst>
            <pc:docMk/>
            <pc:sldMk cId="3906470987" sldId="419"/>
            <ac:spMk id="4" creationId="{04B4F0B7-1215-42A2-9C66-586A8803626C}"/>
          </ac:spMkLst>
        </pc:spChg>
        <pc:picChg chg="add mod">
          <ac:chgData name="Apurva Sawhney" userId="S::apurva.sawhney@nagarro.com::c0053d77-4d5d-4982-bbc1-127fce6c22a6" providerId="AD" clId="Web-{EFF7A640-2E6A-39CF-00AB-20E1242AC32B}" dt="2019-08-05T11:14:05.254" v="1127" actId="1076"/>
          <ac:picMkLst>
            <pc:docMk/>
            <pc:sldMk cId="3906470987" sldId="419"/>
            <ac:picMk id="5" creationId="{015885ED-8B66-4CFB-948E-0ADDF85EB999}"/>
          </ac:picMkLst>
        </pc:picChg>
      </pc:sldChg>
    </pc:docChg>
  </pc:docChgLst>
  <pc:docChgLst>
    <pc:chgData name="Apurva Sawhney" userId="S::apurva.sawhney@nagarro.com::c0053d77-4d5d-4982-bbc1-127fce6c22a6" providerId="AD" clId="Web-{544E75E8-8E02-A885-1562-613BDF426F53}"/>
    <pc:docChg chg="addSld modSld">
      <pc:chgData name="Apurva Sawhney" userId="S::apurva.sawhney@nagarro.com::c0053d77-4d5d-4982-bbc1-127fce6c22a6" providerId="AD" clId="Web-{544E75E8-8E02-A885-1562-613BDF426F53}" dt="2019-08-02T10:03:31.996" v="71" actId="20577"/>
      <pc:docMkLst>
        <pc:docMk/>
      </pc:docMkLst>
      <pc:sldChg chg="addCm">
        <pc:chgData name="Apurva Sawhney" userId="S::apurva.sawhney@nagarro.com::c0053d77-4d5d-4982-bbc1-127fce6c22a6" providerId="AD" clId="Web-{544E75E8-8E02-A885-1562-613BDF426F53}" dt="2019-08-02T09:54:02.495" v="0"/>
        <pc:sldMkLst>
          <pc:docMk/>
          <pc:sldMk cId="1797760280" sldId="280"/>
        </pc:sldMkLst>
      </pc:sldChg>
      <pc:sldChg chg="modSp">
        <pc:chgData name="Apurva Sawhney" userId="S::apurva.sawhney@nagarro.com::c0053d77-4d5d-4982-bbc1-127fce6c22a6" providerId="AD" clId="Web-{544E75E8-8E02-A885-1562-613BDF426F53}" dt="2019-08-02T10:01:45.465" v="56" actId="20577"/>
        <pc:sldMkLst>
          <pc:docMk/>
          <pc:sldMk cId="2170380561" sldId="364"/>
        </pc:sldMkLst>
        <pc:spChg chg="mod">
          <ac:chgData name="Apurva Sawhney" userId="S::apurva.sawhney@nagarro.com::c0053d77-4d5d-4982-bbc1-127fce6c22a6" providerId="AD" clId="Web-{544E75E8-8E02-A885-1562-613BDF426F53}" dt="2019-08-02T10:01:45.465" v="56" actId="20577"/>
          <ac:spMkLst>
            <pc:docMk/>
            <pc:sldMk cId="2170380561" sldId="364"/>
            <ac:spMk id="2" creationId="{D873C05E-09B5-4AF9-B6C6-A1AC6173554A}"/>
          </ac:spMkLst>
        </pc:spChg>
      </pc:sldChg>
      <pc:sldChg chg="modSp addCm">
        <pc:chgData name="Apurva Sawhney" userId="S::apurva.sawhney@nagarro.com::c0053d77-4d5d-4982-bbc1-127fce6c22a6" providerId="AD" clId="Web-{544E75E8-8E02-A885-1562-613BDF426F53}" dt="2019-08-02T09:57:29.199" v="15"/>
        <pc:sldMkLst>
          <pc:docMk/>
          <pc:sldMk cId="2004152462" sldId="383"/>
        </pc:sldMkLst>
        <pc:spChg chg="mod">
          <ac:chgData name="Apurva Sawhney" userId="S::apurva.sawhney@nagarro.com::c0053d77-4d5d-4982-bbc1-127fce6c22a6" providerId="AD" clId="Web-{544E75E8-8E02-A885-1562-613BDF426F53}" dt="2019-08-02T09:56:47.417" v="14" actId="20577"/>
          <ac:spMkLst>
            <pc:docMk/>
            <pc:sldMk cId="2004152462" sldId="383"/>
            <ac:spMk id="2" creationId="{E42A24A6-2DE7-4177-B5B3-131A37E08DFC}"/>
          </ac:spMkLst>
        </pc:spChg>
      </pc:sldChg>
      <pc:sldChg chg="modSp">
        <pc:chgData name="Apurva Sawhney" userId="S::apurva.sawhney@nagarro.com::c0053d77-4d5d-4982-bbc1-127fce6c22a6" providerId="AD" clId="Web-{544E75E8-8E02-A885-1562-613BDF426F53}" dt="2019-08-02T09:58:42.839" v="29" actId="20577"/>
        <pc:sldMkLst>
          <pc:docMk/>
          <pc:sldMk cId="1040451825" sldId="388"/>
        </pc:sldMkLst>
        <pc:spChg chg="mod">
          <ac:chgData name="Apurva Sawhney" userId="S::apurva.sawhney@nagarro.com::c0053d77-4d5d-4982-bbc1-127fce6c22a6" providerId="AD" clId="Web-{544E75E8-8E02-A885-1562-613BDF426F53}" dt="2019-08-02T09:58:42.839" v="29" actId="20577"/>
          <ac:spMkLst>
            <pc:docMk/>
            <pc:sldMk cId="1040451825" sldId="388"/>
            <ac:spMk id="2" creationId="{0B469D1C-EDD4-4F1C-9D10-C7D48088A7B0}"/>
          </ac:spMkLst>
        </pc:spChg>
      </pc:sldChg>
      <pc:sldChg chg="modSp">
        <pc:chgData name="Apurva Sawhney" userId="S::apurva.sawhney@nagarro.com::c0053d77-4d5d-4982-bbc1-127fce6c22a6" providerId="AD" clId="Web-{544E75E8-8E02-A885-1562-613BDF426F53}" dt="2019-08-02T09:58:39.856" v="22" actId="20577"/>
        <pc:sldMkLst>
          <pc:docMk/>
          <pc:sldMk cId="3540763564" sldId="389"/>
        </pc:sldMkLst>
        <pc:spChg chg="mod">
          <ac:chgData name="Apurva Sawhney" userId="S::apurva.sawhney@nagarro.com::c0053d77-4d5d-4982-bbc1-127fce6c22a6" providerId="AD" clId="Web-{544E75E8-8E02-A885-1562-613BDF426F53}" dt="2019-08-02T09:58:39.856" v="22" actId="20577"/>
          <ac:spMkLst>
            <pc:docMk/>
            <pc:sldMk cId="3540763564" sldId="389"/>
            <ac:spMk id="2" creationId="{0B469D1C-EDD4-4F1C-9D10-C7D48088A7B0}"/>
          </ac:spMkLst>
        </pc:spChg>
      </pc:sldChg>
      <pc:sldChg chg="modSp">
        <pc:chgData name="Apurva Sawhney" userId="S::apurva.sawhney@nagarro.com::c0053d77-4d5d-4982-bbc1-127fce6c22a6" providerId="AD" clId="Web-{544E75E8-8E02-A885-1562-613BDF426F53}" dt="2019-08-02T09:58:39.292" v="21" actId="20577"/>
        <pc:sldMkLst>
          <pc:docMk/>
          <pc:sldMk cId="840152838" sldId="391"/>
        </pc:sldMkLst>
        <pc:spChg chg="mod">
          <ac:chgData name="Apurva Sawhney" userId="S::apurva.sawhney@nagarro.com::c0053d77-4d5d-4982-bbc1-127fce6c22a6" providerId="AD" clId="Web-{544E75E8-8E02-A885-1562-613BDF426F53}" dt="2019-08-02T09:58:39.292" v="21" actId="20577"/>
          <ac:spMkLst>
            <pc:docMk/>
            <pc:sldMk cId="840152838" sldId="391"/>
            <ac:spMk id="2" creationId="{0B469D1C-EDD4-4F1C-9D10-C7D48088A7B0}"/>
          </ac:spMkLst>
        </pc:spChg>
      </pc:sldChg>
      <pc:sldChg chg="addCm">
        <pc:chgData name="Apurva Sawhney" userId="S::apurva.sawhney@nagarro.com::c0053d77-4d5d-4982-bbc1-127fce6c22a6" providerId="AD" clId="Web-{544E75E8-8E02-A885-1562-613BDF426F53}" dt="2019-08-02T09:58:21.746" v="16"/>
        <pc:sldMkLst>
          <pc:docMk/>
          <pc:sldMk cId="2627594437" sldId="396"/>
        </pc:sldMkLst>
      </pc:sldChg>
      <pc:sldChg chg="addSp delSp modSp">
        <pc:chgData name="Apurva Sawhney" userId="S::apurva.sawhney@nagarro.com::c0053d77-4d5d-4982-bbc1-127fce6c22a6" providerId="AD" clId="Web-{544E75E8-8E02-A885-1562-613BDF426F53}" dt="2019-08-02T09:59:20.652" v="39"/>
        <pc:sldMkLst>
          <pc:docMk/>
          <pc:sldMk cId="3333172505" sldId="397"/>
        </pc:sldMkLst>
        <pc:spChg chg="add mod">
          <ac:chgData name="Apurva Sawhney" userId="S::apurva.sawhney@nagarro.com::c0053d77-4d5d-4982-bbc1-127fce6c22a6" providerId="AD" clId="Web-{544E75E8-8E02-A885-1562-613BDF426F53}" dt="2019-08-02T09:59:20.652" v="39"/>
          <ac:spMkLst>
            <pc:docMk/>
            <pc:sldMk cId="3333172505" sldId="397"/>
            <ac:spMk id="2" creationId="{123ACC15-7757-4961-9618-DC1351898B30}"/>
          </ac:spMkLst>
        </pc:spChg>
        <pc:spChg chg="del mod">
          <ac:chgData name="Apurva Sawhney" userId="S::apurva.sawhney@nagarro.com::c0053d77-4d5d-4982-bbc1-127fce6c22a6" providerId="AD" clId="Web-{544E75E8-8E02-A885-1562-613BDF426F53}" dt="2019-08-02T09:58:55.527" v="32"/>
          <ac:spMkLst>
            <pc:docMk/>
            <pc:sldMk cId="3333172505" sldId="397"/>
            <ac:spMk id="15" creationId="{05181C07-C536-467D-9833-6F8D38E7E466}"/>
          </ac:spMkLst>
        </pc:spChg>
        <pc:spChg chg="del">
          <ac:chgData name="Apurva Sawhney" userId="S::apurva.sawhney@nagarro.com::c0053d77-4d5d-4982-bbc1-127fce6c22a6" providerId="AD" clId="Web-{544E75E8-8E02-A885-1562-613BDF426F53}" dt="2019-08-02T09:58:57.121" v="33"/>
          <ac:spMkLst>
            <pc:docMk/>
            <pc:sldMk cId="3333172505" sldId="397"/>
            <ac:spMk id="16" creationId="{24310FE6-E908-4BDE-8574-BDD5A603CB32}"/>
          </ac:spMkLst>
        </pc:spChg>
        <pc:spChg chg="del">
          <ac:chgData name="Apurva Sawhney" userId="S::apurva.sawhney@nagarro.com::c0053d77-4d5d-4982-bbc1-127fce6c22a6" providerId="AD" clId="Web-{544E75E8-8E02-A885-1562-613BDF426F53}" dt="2019-08-02T09:59:00.246" v="35"/>
          <ac:spMkLst>
            <pc:docMk/>
            <pc:sldMk cId="3333172505" sldId="397"/>
            <ac:spMk id="84" creationId="{C81FE534-083C-4040-B3E8-C42395F24E37}"/>
          </ac:spMkLst>
        </pc:spChg>
        <pc:spChg chg="del">
          <ac:chgData name="Apurva Sawhney" userId="S::apurva.sawhney@nagarro.com::c0053d77-4d5d-4982-bbc1-127fce6c22a6" providerId="AD" clId="Web-{544E75E8-8E02-A885-1562-613BDF426F53}" dt="2019-08-02T09:58:58.464" v="34"/>
          <ac:spMkLst>
            <pc:docMk/>
            <pc:sldMk cId="3333172505" sldId="397"/>
            <ac:spMk id="85" creationId="{DA66D5E6-448F-461E-8F2A-AAAADA746D1D}"/>
          </ac:spMkLst>
        </pc:spChg>
        <pc:spChg chg="del mod">
          <ac:chgData name="Apurva Sawhney" userId="S::apurva.sawhney@nagarro.com::c0053d77-4d5d-4982-bbc1-127fce6c22a6" providerId="AD" clId="Web-{544E75E8-8E02-A885-1562-613BDF426F53}" dt="2019-08-02T09:59:09.246" v="38"/>
          <ac:spMkLst>
            <pc:docMk/>
            <pc:sldMk cId="3333172505" sldId="397"/>
            <ac:spMk id="86" creationId="{B6DA604B-84D3-41E5-AB39-1033C470BAEF}"/>
          </ac:spMkLst>
        </pc:spChg>
        <pc:spChg chg="del">
          <ac:chgData name="Apurva Sawhney" userId="S::apurva.sawhney@nagarro.com::c0053d77-4d5d-4982-bbc1-127fce6c22a6" providerId="AD" clId="Web-{544E75E8-8E02-A885-1562-613BDF426F53}" dt="2019-08-02T09:59:02.886" v="36"/>
          <ac:spMkLst>
            <pc:docMk/>
            <pc:sldMk cId="3333172505" sldId="397"/>
            <ac:spMk id="87" creationId="{FEE4E661-0ADF-4E45-B4AC-A26B84400A45}"/>
          </ac:spMkLst>
        </pc:spChg>
        <pc:picChg chg="del">
          <ac:chgData name="Apurva Sawhney" userId="S::apurva.sawhney@nagarro.com::c0053d77-4d5d-4982-bbc1-127fce6c22a6" providerId="AD" clId="Web-{544E75E8-8E02-A885-1562-613BDF426F53}" dt="2019-08-02T09:58:52.246" v="30"/>
          <ac:picMkLst>
            <pc:docMk/>
            <pc:sldMk cId="3333172505" sldId="397"/>
            <ac:picMk id="6" creationId="{BC3C2D45-AFCA-426E-9C12-4B21B756DABD}"/>
          </ac:picMkLst>
        </pc:picChg>
      </pc:sldChg>
      <pc:sldChg chg="modSp">
        <pc:chgData name="Apurva Sawhney" userId="S::apurva.sawhney@nagarro.com::c0053d77-4d5d-4982-bbc1-127fce6c22a6" providerId="AD" clId="Web-{544E75E8-8E02-A885-1562-613BDF426F53}" dt="2019-08-02T09:54:50.120" v="6" actId="20577"/>
        <pc:sldMkLst>
          <pc:docMk/>
          <pc:sldMk cId="2134697797" sldId="399"/>
        </pc:sldMkLst>
        <pc:spChg chg="mod">
          <ac:chgData name="Apurva Sawhney" userId="S::apurva.sawhney@nagarro.com::c0053d77-4d5d-4982-bbc1-127fce6c22a6" providerId="AD" clId="Web-{544E75E8-8E02-A885-1562-613BDF426F53}" dt="2019-08-02T09:54:50.120" v="6" actId="20577"/>
          <ac:spMkLst>
            <pc:docMk/>
            <pc:sldMk cId="2134697797" sldId="399"/>
            <ac:spMk id="2" creationId="{DE6924A9-94E4-4AA1-AE55-15FA12920556}"/>
          </ac:spMkLst>
        </pc:spChg>
      </pc:sldChg>
      <pc:sldChg chg="modSp">
        <pc:chgData name="Apurva Sawhney" userId="S::apurva.sawhney@nagarro.com::c0053d77-4d5d-4982-bbc1-127fce6c22a6" providerId="AD" clId="Web-{544E75E8-8E02-A885-1562-613BDF426F53}" dt="2019-08-02T09:55:02.980" v="9" actId="20577"/>
        <pc:sldMkLst>
          <pc:docMk/>
          <pc:sldMk cId="224758072" sldId="401"/>
        </pc:sldMkLst>
        <pc:spChg chg="mod">
          <ac:chgData name="Apurva Sawhney" userId="S::apurva.sawhney@nagarro.com::c0053d77-4d5d-4982-bbc1-127fce6c22a6" providerId="AD" clId="Web-{544E75E8-8E02-A885-1562-613BDF426F53}" dt="2019-08-02T09:55:02.980" v="9" actId="20577"/>
          <ac:spMkLst>
            <pc:docMk/>
            <pc:sldMk cId="224758072" sldId="401"/>
            <ac:spMk id="5" creationId="{2A841818-721E-4F5D-A5FB-20884B8F1CF4}"/>
          </ac:spMkLst>
        </pc:spChg>
      </pc:sldChg>
      <pc:sldChg chg="delSp addCm">
        <pc:chgData name="Apurva Sawhney" userId="S::apurva.sawhney@nagarro.com::c0053d77-4d5d-4982-bbc1-127fce6c22a6" providerId="AD" clId="Web-{544E75E8-8E02-A885-1562-613BDF426F53}" dt="2019-08-02T09:56:05.714" v="12"/>
        <pc:sldMkLst>
          <pc:docMk/>
          <pc:sldMk cId="2108368007" sldId="402"/>
        </pc:sldMkLst>
        <pc:spChg chg="del">
          <ac:chgData name="Apurva Sawhney" userId="S::apurva.sawhney@nagarro.com::c0053d77-4d5d-4982-bbc1-127fce6c22a6" providerId="AD" clId="Web-{544E75E8-8E02-A885-1562-613BDF426F53}" dt="2019-08-02T09:55:21.042" v="11"/>
          <ac:spMkLst>
            <pc:docMk/>
            <pc:sldMk cId="2108368007" sldId="402"/>
            <ac:spMk id="4" creationId="{2C665534-80F1-47AB-BAF1-D533FA6DF815}"/>
          </ac:spMkLst>
        </pc:spChg>
      </pc:sldChg>
      <pc:sldChg chg="modSp">
        <pc:chgData name="Apurva Sawhney" userId="S::apurva.sawhney@nagarro.com::c0053d77-4d5d-4982-bbc1-127fce6c22a6" providerId="AD" clId="Web-{544E75E8-8E02-A885-1562-613BDF426F53}" dt="2019-08-02T09:59:40.777" v="42" actId="20577"/>
        <pc:sldMkLst>
          <pc:docMk/>
          <pc:sldMk cId="1668508633" sldId="407"/>
        </pc:sldMkLst>
        <pc:spChg chg="mod">
          <ac:chgData name="Apurva Sawhney" userId="S::apurva.sawhney@nagarro.com::c0053d77-4d5d-4982-bbc1-127fce6c22a6" providerId="AD" clId="Web-{544E75E8-8E02-A885-1562-613BDF426F53}" dt="2019-08-02T09:59:40.777" v="42" actId="20577"/>
          <ac:spMkLst>
            <pc:docMk/>
            <pc:sldMk cId="1668508633" sldId="407"/>
            <ac:spMk id="2" creationId="{63B0E83B-52F8-442E-9C7B-A0211601FFF2}"/>
          </ac:spMkLst>
        </pc:spChg>
      </pc:sldChg>
      <pc:sldChg chg="addSp delSp modSp add replId">
        <pc:chgData name="Apurva Sawhney" userId="S::apurva.sawhney@nagarro.com::c0053d77-4d5d-4982-bbc1-127fce6c22a6" providerId="AD" clId="Web-{544E75E8-8E02-A885-1562-613BDF426F53}" dt="2019-08-02T10:03:31.996" v="71" actId="20577"/>
        <pc:sldMkLst>
          <pc:docMk/>
          <pc:sldMk cId="3964673695" sldId="409"/>
        </pc:sldMkLst>
        <pc:spChg chg="del">
          <ac:chgData name="Apurva Sawhney" userId="S::apurva.sawhney@nagarro.com::c0053d77-4d5d-4982-bbc1-127fce6c22a6" providerId="AD" clId="Web-{544E75E8-8E02-A885-1562-613BDF426F53}" dt="2019-08-02T10:03:18.887" v="59"/>
          <ac:spMkLst>
            <pc:docMk/>
            <pc:sldMk cId="3964673695" sldId="409"/>
            <ac:spMk id="2" creationId="{00000000-0000-0000-0000-000000000000}"/>
          </ac:spMkLst>
        </pc:spChg>
        <pc:spChg chg="mod">
          <ac:chgData name="Apurva Sawhney" userId="S::apurva.sawhney@nagarro.com::c0053d77-4d5d-4982-bbc1-127fce6c22a6" providerId="AD" clId="Web-{544E75E8-8E02-A885-1562-613BDF426F53}" dt="2019-08-02T10:03:31.996" v="71" actId="20577"/>
          <ac:spMkLst>
            <pc:docMk/>
            <pc:sldMk cId="3964673695" sldId="409"/>
            <ac:spMk id="3" creationId="{00000000-0000-0000-0000-000000000000}"/>
          </ac:spMkLst>
        </pc:spChg>
        <pc:spChg chg="del">
          <ac:chgData name="Apurva Sawhney" userId="S::apurva.sawhney@nagarro.com::c0053d77-4d5d-4982-bbc1-127fce6c22a6" providerId="AD" clId="Web-{544E75E8-8E02-A885-1562-613BDF426F53}" dt="2019-08-02T10:03:20.777" v="60"/>
          <ac:spMkLst>
            <pc:docMk/>
            <pc:sldMk cId="3964673695" sldId="409"/>
            <ac:spMk id="5" creationId="{00000000-0000-0000-0000-000000000000}"/>
          </ac:spMkLst>
        </pc:spChg>
        <pc:spChg chg="add del mod">
          <ac:chgData name="Apurva Sawhney" userId="S::apurva.sawhney@nagarro.com::c0053d77-4d5d-4982-bbc1-127fce6c22a6" providerId="AD" clId="Web-{544E75E8-8E02-A885-1562-613BDF426F53}" dt="2019-08-02T10:03:23.387" v="61"/>
          <ac:spMkLst>
            <pc:docMk/>
            <pc:sldMk cId="3964673695" sldId="409"/>
            <ac:spMk id="6" creationId="{82D8D2A7-E498-4A49-98BA-A7ADE034D303}"/>
          </ac:spMkLst>
        </pc:spChg>
        <pc:spChg chg="add del mod">
          <ac:chgData name="Apurva Sawhney" userId="S::apurva.sawhney@nagarro.com::c0053d77-4d5d-4982-bbc1-127fce6c22a6" providerId="AD" clId="Web-{544E75E8-8E02-A885-1562-613BDF426F53}" dt="2019-08-02T10:03:26.871" v="62"/>
          <ac:spMkLst>
            <pc:docMk/>
            <pc:sldMk cId="3964673695" sldId="409"/>
            <ac:spMk id="8" creationId="{97AAC83A-822C-42AB-B75D-5484084EF364}"/>
          </ac:spMkLst>
        </pc:spChg>
      </pc:sldChg>
    </pc:docChg>
  </pc:docChgLst>
  <pc:docChgLst>
    <pc:chgData name="Preeti Kanyal" userId="S::preeti.kanyal@nagarro.com::f8e0269e-bb14-4081-870e-94af0d88b936" providerId="AD" clId="Web-{8DD510AB-1CE8-C9EA-769B-D4C8899A6927}"/>
    <pc:docChg chg="modSld">
      <pc:chgData name="Preeti Kanyal" userId="S::preeti.kanyal@nagarro.com::f8e0269e-bb14-4081-870e-94af0d88b936" providerId="AD" clId="Web-{8DD510AB-1CE8-C9EA-769B-D4C8899A6927}" dt="2019-08-06T13:39:50.951" v="280"/>
      <pc:docMkLst>
        <pc:docMk/>
      </pc:docMkLst>
      <pc:sldChg chg="modNotes">
        <pc:chgData name="Preeti Kanyal" userId="S::preeti.kanyal@nagarro.com::f8e0269e-bb14-4081-870e-94af0d88b936" providerId="AD" clId="Web-{8DD510AB-1CE8-C9EA-769B-D4C8899A6927}" dt="2019-08-06T13:23:08.299" v="265"/>
        <pc:sldMkLst>
          <pc:docMk/>
          <pc:sldMk cId="3421368550" sldId="372"/>
        </pc:sldMkLst>
      </pc:sldChg>
      <pc:sldChg chg="modNotes">
        <pc:chgData name="Preeti Kanyal" userId="S::preeti.kanyal@nagarro.com::f8e0269e-bb14-4081-870e-94af0d88b936" providerId="AD" clId="Web-{8DD510AB-1CE8-C9EA-769B-D4C8899A6927}" dt="2019-08-06T13:39:50.951" v="280"/>
        <pc:sldMkLst>
          <pc:docMk/>
          <pc:sldMk cId="2134697797" sldId="399"/>
        </pc:sldMkLst>
      </pc:sldChg>
    </pc:docChg>
  </pc:docChgLst>
  <pc:docChgLst>
    <pc:chgData name="Apurva Sawhney" userId="S::apurva.sawhney@nagarro.com::c0053d77-4d5d-4982-bbc1-127fce6c22a6" providerId="AD" clId="Web-{7B5822B2-A9D6-DD51-2C38-0D8C03701D7B}"/>
    <pc:docChg chg="modSld">
      <pc:chgData name="Apurva Sawhney" userId="S::apurva.sawhney@nagarro.com::c0053d77-4d5d-4982-bbc1-127fce6c22a6" providerId="AD" clId="Web-{7B5822B2-A9D6-DD51-2C38-0D8C03701D7B}" dt="2019-08-07T14:11:49.619" v="985"/>
      <pc:docMkLst>
        <pc:docMk/>
      </pc:docMkLst>
      <pc:sldChg chg="modNotes">
        <pc:chgData name="Apurva Sawhney" userId="S::apurva.sawhney@nagarro.com::c0053d77-4d5d-4982-bbc1-127fce6c22a6" providerId="AD" clId="Web-{7B5822B2-A9D6-DD51-2C38-0D8C03701D7B}" dt="2019-08-07T12:59:29.413" v="146"/>
        <pc:sldMkLst>
          <pc:docMk/>
          <pc:sldMk cId="2089691543" sldId="266"/>
        </pc:sldMkLst>
      </pc:sldChg>
      <pc:sldChg chg="modNotes">
        <pc:chgData name="Apurva Sawhney" userId="S::apurva.sawhney@nagarro.com::c0053d77-4d5d-4982-bbc1-127fce6c22a6" providerId="AD" clId="Web-{7B5822B2-A9D6-DD51-2C38-0D8C03701D7B}" dt="2019-08-07T13:03:06.272" v="161"/>
        <pc:sldMkLst>
          <pc:docMk/>
          <pc:sldMk cId="3456242155" sldId="267"/>
        </pc:sldMkLst>
      </pc:sldChg>
      <pc:sldChg chg="modSp modNotes">
        <pc:chgData name="Apurva Sawhney" userId="S::apurva.sawhney@nagarro.com::c0053d77-4d5d-4982-bbc1-127fce6c22a6" providerId="AD" clId="Web-{7B5822B2-A9D6-DD51-2C38-0D8C03701D7B}" dt="2019-08-07T13:05:47.741" v="167"/>
        <pc:sldMkLst>
          <pc:docMk/>
          <pc:sldMk cId="1159925810" sldId="269"/>
        </pc:sldMkLst>
        <pc:spChg chg="mod">
          <ac:chgData name="Apurva Sawhney" userId="S::apurva.sawhney@nagarro.com::c0053d77-4d5d-4982-bbc1-127fce6c22a6" providerId="AD" clId="Web-{7B5822B2-A9D6-DD51-2C38-0D8C03701D7B}" dt="2019-08-07T13:05:31.288" v="166" actId="1076"/>
          <ac:spMkLst>
            <pc:docMk/>
            <pc:sldMk cId="1159925810" sldId="269"/>
            <ac:spMk id="3" creationId="{00000000-0000-0000-0000-000000000000}"/>
          </ac:spMkLst>
        </pc:spChg>
      </pc:sldChg>
      <pc:sldChg chg="modNotes">
        <pc:chgData name="Apurva Sawhney" userId="S::apurva.sawhney@nagarro.com::c0053d77-4d5d-4982-bbc1-127fce6c22a6" providerId="AD" clId="Web-{7B5822B2-A9D6-DD51-2C38-0D8C03701D7B}" dt="2019-08-07T13:16:09.710" v="356"/>
        <pc:sldMkLst>
          <pc:docMk/>
          <pc:sldMk cId="3774978409" sldId="270"/>
        </pc:sldMkLst>
      </pc:sldChg>
      <pc:sldChg chg="modNotes">
        <pc:chgData name="Apurva Sawhney" userId="S::apurva.sawhney@nagarro.com::c0053d77-4d5d-4982-bbc1-127fce6c22a6" providerId="AD" clId="Web-{7B5822B2-A9D6-DD51-2C38-0D8C03701D7B}" dt="2019-08-07T13:29:23.258" v="369"/>
        <pc:sldMkLst>
          <pc:docMk/>
          <pc:sldMk cId="406415290" sldId="271"/>
        </pc:sldMkLst>
      </pc:sldChg>
      <pc:sldChg chg="modNotes">
        <pc:chgData name="Apurva Sawhney" userId="S::apurva.sawhney@nagarro.com::c0053d77-4d5d-4982-bbc1-127fce6c22a6" providerId="AD" clId="Web-{7B5822B2-A9D6-DD51-2C38-0D8C03701D7B}" dt="2019-08-07T13:14:21.320" v="346"/>
        <pc:sldMkLst>
          <pc:docMk/>
          <pc:sldMk cId="3235227403" sldId="272"/>
        </pc:sldMkLst>
      </pc:sldChg>
      <pc:sldChg chg="modNotes">
        <pc:chgData name="Apurva Sawhney" userId="S::apurva.sawhney@nagarro.com::c0053d77-4d5d-4982-bbc1-127fce6c22a6" providerId="AD" clId="Web-{7B5822B2-A9D6-DD51-2C38-0D8C03701D7B}" dt="2019-08-07T13:09:39.132" v="302"/>
        <pc:sldMkLst>
          <pc:docMk/>
          <pc:sldMk cId="949882530" sldId="279"/>
        </pc:sldMkLst>
      </pc:sldChg>
      <pc:sldChg chg="modNotes">
        <pc:chgData name="Apurva Sawhney" userId="S::apurva.sawhney@nagarro.com::c0053d77-4d5d-4982-bbc1-127fce6c22a6" providerId="AD" clId="Web-{7B5822B2-A9D6-DD51-2C38-0D8C03701D7B}" dt="2019-08-07T13:15:20.898" v="353"/>
        <pc:sldMkLst>
          <pc:docMk/>
          <pc:sldMk cId="1797760280" sldId="280"/>
        </pc:sldMkLst>
      </pc:sldChg>
      <pc:sldChg chg="modNotes">
        <pc:chgData name="Apurva Sawhney" userId="S::apurva.sawhney@nagarro.com::c0053d77-4d5d-4982-bbc1-127fce6c22a6" providerId="AD" clId="Web-{7B5822B2-A9D6-DD51-2C38-0D8C03701D7B}" dt="2019-08-07T12:56:32.225" v="49"/>
        <pc:sldMkLst>
          <pc:docMk/>
          <pc:sldMk cId="4028686241" sldId="318"/>
        </pc:sldMkLst>
      </pc:sldChg>
      <pc:sldChg chg="modNotes">
        <pc:chgData name="Apurva Sawhney" userId="S::apurva.sawhney@nagarro.com::c0053d77-4d5d-4982-bbc1-127fce6c22a6" providerId="AD" clId="Web-{7B5822B2-A9D6-DD51-2C38-0D8C03701D7B}" dt="2019-08-07T12:57:50.928" v="54"/>
        <pc:sldMkLst>
          <pc:docMk/>
          <pc:sldMk cId="43833213" sldId="319"/>
        </pc:sldMkLst>
      </pc:sldChg>
      <pc:sldChg chg="modNotes">
        <pc:chgData name="Apurva Sawhney" userId="S::apurva.sawhney@nagarro.com::c0053d77-4d5d-4982-bbc1-127fce6c22a6" providerId="AD" clId="Web-{7B5822B2-A9D6-DD51-2C38-0D8C03701D7B}" dt="2019-08-07T13:27:08.148" v="368"/>
        <pc:sldMkLst>
          <pc:docMk/>
          <pc:sldMk cId="2856264497" sldId="323"/>
        </pc:sldMkLst>
      </pc:sldChg>
      <pc:sldChg chg="modSp modNotes">
        <pc:chgData name="Apurva Sawhney" userId="S::apurva.sawhney@nagarro.com::c0053d77-4d5d-4982-bbc1-127fce6c22a6" providerId="AD" clId="Web-{7B5822B2-A9D6-DD51-2C38-0D8C03701D7B}" dt="2019-08-07T13:08:20.304" v="246"/>
        <pc:sldMkLst>
          <pc:docMk/>
          <pc:sldMk cId="3029031091" sldId="367"/>
        </pc:sldMkLst>
        <pc:spChg chg="mod">
          <ac:chgData name="Apurva Sawhney" userId="S::apurva.sawhney@nagarro.com::c0053d77-4d5d-4982-bbc1-127fce6c22a6" providerId="AD" clId="Web-{7B5822B2-A9D6-DD51-2C38-0D8C03701D7B}" dt="2019-08-07T13:07:54.132" v="243" actId="20577"/>
          <ac:spMkLst>
            <pc:docMk/>
            <pc:sldMk cId="3029031091" sldId="367"/>
            <ac:spMk id="2" creationId="{15EEA193-1569-4A53-A55C-0396514FC4B9}"/>
          </ac:spMkLst>
        </pc:spChg>
      </pc:sldChg>
      <pc:sldChg chg="modNotes">
        <pc:chgData name="Apurva Sawhney" userId="S::apurva.sawhney@nagarro.com::c0053d77-4d5d-4982-bbc1-127fce6c22a6" providerId="AD" clId="Web-{7B5822B2-A9D6-DD51-2C38-0D8C03701D7B}" dt="2019-08-07T13:38:04.164" v="375"/>
        <pc:sldMkLst>
          <pc:docMk/>
          <pc:sldMk cId="839299826" sldId="379"/>
        </pc:sldMkLst>
      </pc:sldChg>
      <pc:sldChg chg="modNotes">
        <pc:chgData name="Apurva Sawhney" userId="S::apurva.sawhney@nagarro.com::c0053d77-4d5d-4982-bbc1-127fce6c22a6" providerId="AD" clId="Web-{7B5822B2-A9D6-DD51-2C38-0D8C03701D7B}" dt="2019-08-07T13:40:49.305" v="404"/>
        <pc:sldMkLst>
          <pc:docMk/>
          <pc:sldMk cId="2004152462" sldId="383"/>
        </pc:sldMkLst>
      </pc:sldChg>
      <pc:sldChg chg="modNotes">
        <pc:chgData name="Apurva Sawhney" userId="S::apurva.sawhney@nagarro.com::c0053d77-4d5d-4982-bbc1-127fce6c22a6" providerId="AD" clId="Web-{7B5822B2-A9D6-DD51-2C38-0D8C03701D7B}" dt="2019-08-07T14:01:30.837" v="971"/>
        <pc:sldMkLst>
          <pc:docMk/>
          <pc:sldMk cId="3595365804" sldId="386"/>
        </pc:sldMkLst>
      </pc:sldChg>
      <pc:sldChg chg="modSp">
        <pc:chgData name="Apurva Sawhney" userId="S::apurva.sawhney@nagarro.com::c0053d77-4d5d-4982-bbc1-127fce6c22a6" providerId="AD" clId="Web-{7B5822B2-A9D6-DD51-2C38-0D8C03701D7B}" dt="2019-08-07T14:09:17.388" v="983" actId="20577"/>
        <pc:sldMkLst>
          <pc:docMk/>
          <pc:sldMk cId="1040451825" sldId="388"/>
        </pc:sldMkLst>
        <pc:spChg chg="mod">
          <ac:chgData name="Apurva Sawhney" userId="S::apurva.sawhney@nagarro.com::c0053d77-4d5d-4982-bbc1-127fce6c22a6" providerId="AD" clId="Web-{7B5822B2-A9D6-DD51-2C38-0D8C03701D7B}" dt="2019-08-07T14:09:17.388" v="983" actId="20577"/>
          <ac:spMkLst>
            <pc:docMk/>
            <pc:sldMk cId="1040451825" sldId="388"/>
            <ac:spMk id="2" creationId="{0B469D1C-EDD4-4F1C-9D10-C7D48088A7B0}"/>
          </ac:spMkLst>
        </pc:spChg>
      </pc:sldChg>
      <pc:sldChg chg="modNotes">
        <pc:chgData name="Apurva Sawhney" userId="S::apurva.sawhney@nagarro.com::c0053d77-4d5d-4982-bbc1-127fce6c22a6" providerId="AD" clId="Web-{7B5822B2-A9D6-DD51-2C38-0D8C03701D7B}" dt="2019-08-07T14:06:58.666" v="981"/>
        <pc:sldMkLst>
          <pc:docMk/>
          <pc:sldMk cId="3540763564" sldId="389"/>
        </pc:sldMkLst>
      </pc:sldChg>
      <pc:sldChg chg="modNotes">
        <pc:chgData name="Apurva Sawhney" userId="S::apurva.sawhney@nagarro.com::c0053d77-4d5d-4982-bbc1-127fce6c22a6" providerId="AD" clId="Web-{7B5822B2-A9D6-DD51-2C38-0D8C03701D7B}" dt="2019-08-07T14:03:57.494" v="976"/>
        <pc:sldMkLst>
          <pc:docMk/>
          <pc:sldMk cId="840152838" sldId="391"/>
        </pc:sldMkLst>
      </pc:sldChg>
      <pc:sldChg chg="modNotes">
        <pc:chgData name="Apurva Sawhney" userId="S::apurva.sawhney@nagarro.com::c0053d77-4d5d-4982-bbc1-127fce6c22a6" providerId="AD" clId="Web-{7B5822B2-A9D6-DD51-2C38-0D8C03701D7B}" dt="2019-08-07T14:11:49.619" v="985"/>
        <pc:sldMkLst>
          <pc:docMk/>
          <pc:sldMk cId="3333172505" sldId="397"/>
        </pc:sldMkLst>
      </pc:sldChg>
      <pc:sldChg chg="modNotes">
        <pc:chgData name="Apurva Sawhney" userId="S::apurva.sawhney@nagarro.com::c0053d77-4d5d-4982-bbc1-127fce6c22a6" providerId="AD" clId="Web-{7B5822B2-A9D6-DD51-2C38-0D8C03701D7B}" dt="2019-08-07T14:04:38.931" v="979"/>
        <pc:sldMkLst>
          <pc:docMk/>
          <pc:sldMk cId="1729436817" sldId="415"/>
        </pc:sldMkLst>
      </pc:sldChg>
      <pc:sldChg chg="modNotes">
        <pc:chgData name="Apurva Sawhney" userId="S::apurva.sawhney@nagarro.com::c0053d77-4d5d-4982-bbc1-127fce6c22a6" providerId="AD" clId="Web-{7B5822B2-A9D6-DD51-2C38-0D8C03701D7B}" dt="2019-08-07T14:02:25.353" v="973"/>
        <pc:sldMkLst>
          <pc:docMk/>
          <pc:sldMk cId="3038748765" sldId="416"/>
        </pc:sldMkLst>
      </pc:sldChg>
    </pc:docChg>
  </pc:docChgLst>
  <pc:docChgLst>
    <pc:chgData name="Apurva Sawhney" userId="S::apurva.sawhney@nagarro.com::c0053d77-4d5d-4982-bbc1-127fce6c22a6" providerId="AD" clId="Web-{19EAE0BB-E7E9-83C4-44B9-14F4D4F9E599}"/>
    <pc:docChg chg="modSld">
      <pc:chgData name="Apurva Sawhney" userId="S::apurva.sawhney@nagarro.com::c0053d77-4d5d-4982-bbc1-127fce6c22a6" providerId="AD" clId="Web-{19EAE0BB-E7E9-83C4-44B9-14F4D4F9E599}" dt="2019-08-07T10:52:48.538" v="185"/>
      <pc:docMkLst>
        <pc:docMk/>
      </pc:docMkLst>
      <pc:sldChg chg="modNotes">
        <pc:chgData name="Apurva Sawhney" userId="S::apurva.sawhney@nagarro.com::c0053d77-4d5d-4982-bbc1-127fce6c22a6" providerId="AD" clId="Web-{19EAE0BB-E7E9-83C4-44B9-14F4D4F9E599}" dt="2019-08-07T10:34:16.264" v="5"/>
        <pc:sldMkLst>
          <pc:docMk/>
          <pc:sldMk cId="2089691543" sldId="266"/>
        </pc:sldMkLst>
      </pc:sldChg>
      <pc:sldChg chg="modNotes">
        <pc:chgData name="Apurva Sawhney" userId="S::apurva.sawhney@nagarro.com::c0053d77-4d5d-4982-bbc1-127fce6c22a6" providerId="AD" clId="Web-{19EAE0BB-E7E9-83C4-44B9-14F4D4F9E599}" dt="2019-08-07T10:34:42.233" v="11"/>
        <pc:sldMkLst>
          <pc:docMk/>
          <pc:sldMk cId="3456242155" sldId="267"/>
        </pc:sldMkLst>
      </pc:sldChg>
      <pc:sldChg chg="modNotes">
        <pc:chgData name="Apurva Sawhney" userId="S::apurva.sawhney@nagarro.com::c0053d77-4d5d-4982-bbc1-127fce6c22a6" providerId="AD" clId="Web-{19EAE0BB-E7E9-83C4-44B9-14F4D4F9E599}" dt="2019-08-07T10:36:38.921" v="22"/>
        <pc:sldMkLst>
          <pc:docMk/>
          <pc:sldMk cId="1159925810" sldId="269"/>
        </pc:sldMkLst>
      </pc:sldChg>
      <pc:sldChg chg="modNotes">
        <pc:chgData name="Apurva Sawhney" userId="S::apurva.sawhney@nagarro.com::c0053d77-4d5d-4982-bbc1-127fce6c22a6" providerId="AD" clId="Web-{19EAE0BB-E7E9-83C4-44B9-14F4D4F9E599}" dt="2019-08-07T10:38:17.562" v="42"/>
        <pc:sldMkLst>
          <pc:docMk/>
          <pc:sldMk cId="3235227403" sldId="272"/>
        </pc:sldMkLst>
      </pc:sldChg>
      <pc:sldChg chg="modNotes">
        <pc:chgData name="Apurva Sawhney" userId="S::apurva.sawhney@nagarro.com::c0053d77-4d5d-4982-bbc1-127fce6c22a6" providerId="AD" clId="Web-{19EAE0BB-E7E9-83C4-44B9-14F4D4F9E599}" dt="2019-08-07T10:38:31.109" v="44"/>
        <pc:sldMkLst>
          <pc:docMk/>
          <pc:sldMk cId="247023171" sldId="273"/>
        </pc:sldMkLst>
      </pc:sldChg>
      <pc:sldChg chg="modNotes">
        <pc:chgData name="Apurva Sawhney" userId="S::apurva.sawhney@nagarro.com::c0053d77-4d5d-4982-bbc1-127fce6c22a6" providerId="AD" clId="Web-{19EAE0BB-E7E9-83C4-44B9-14F4D4F9E599}" dt="2019-08-07T10:38:40.984" v="46"/>
        <pc:sldMkLst>
          <pc:docMk/>
          <pc:sldMk cId="1813278613" sldId="274"/>
        </pc:sldMkLst>
      </pc:sldChg>
      <pc:sldChg chg="modNotes">
        <pc:chgData name="Apurva Sawhney" userId="S::apurva.sawhney@nagarro.com::c0053d77-4d5d-4982-bbc1-127fce6c22a6" providerId="AD" clId="Web-{19EAE0BB-E7E9-83C4-44B9-14F4D4F9E599}" dt="2019-08-07T10:37:29.500" v="33"/>
        <pc:sldMkLst>
          <pc:docMk/>
          <pc:sldMk cId="949882530" sldId="279"/>
        </pc:sldMkLst>
      </pc:sldChg>
      <pc:sldChg chg="modNotes">
        <pc:chgData name="Apurva Sawhney" userId="S::apurva.sawhney@nagarro.com::c0053d77-4d5d-4982-bbc1-127fce6c22a6" providerId="AD" clId="Web-{19EAE0BB-E7E9-83C4-44B9-14F4D4F9E599}" dt="2019-08-07T10:38:43.016" v="47"/>
        <pc:sldMkLst>
          <pc:docMk/>
          <pc:sldMk cId="1797760280" sldId="280"/>
        </pc:sldMkLst>
      </pc:sldChg>
      <pc:sldChg chg="modNotes">
        <pc:chgData name="Apurva Sawhney" userId="S::apurva.sawhney@nagarro.com::c0053d77-4d5d-4982-bbc1-127fce6c22a6" providerId="AD" clId="Web-{19EAE0BB-E7E9-83C4-44B9-14F4D4F9E599}" dt="2019-08-07T10:48:21.504" v="129"/>
        <pc:sldMkLst>
          <pc:docMk/>
          <pc:sldMk cId="4028686241" sldId="318"/>
        </pc:sldMkLst>
      </pc:sldChg>
      <pc:sldChg chg="modNotes">
        <pc:chgData name="Apurva Sawhney" userId="S::apurva.sawhney@nagarro.com::c0053d77-4d5d-4982-bbc1-127fce6c22a6" providerId="AD" clId="Web-{19EAE0BB-E7E9-83C4-44B9-14F4D4F9E599}" dt="2019-08-07T10:52:48.538" v="185"/>
        <pc:sldMkLst>
          <pc:docMk/>
          <pc:sldMk cId="43833213" sldId="319"/>
        </pc:sldMkLst>
      </pc:sldChg>
      <pc:sldChg chg="modNotes">
        <pc:chgData name="Apurva Sawhney" userId="S::apurva.sawhney@nagarro.com::c0053d77-4d5d-4982-bbc1-127fce6c22a6" providerId="AD" clId="Web-{19EAE0BB-E7E9-83C4-44B9-14F4D4F9E599}" dt="2019-08-07T10:35:14.655" v="16"/>
        <pc:sldMkLst>
          <pc:docMk/>
          <pc:sldMk cId="1334615665" sldId="324"/>
        </pc:sldMkLst>
      </pc:sldChg>
      <pc:sldChg chg="modNotes">
        <pc:chgData name="Apurva Sawhney" userId="S::apurva.sawhney@nagarro.com::c0053d77-4d5d-4982-bbc1-127fce6c22a6" providerId="AD" clId="Web-{19EAE0BB-E7E9-83C4-44B9-14F4D4F9E599}" dt="2019-08-07T10:37:00.109" v="27"/>
        <pc:sldMkLst>
          <pc:docMk/>
          <pc:sldMk cId="3029031091" sldId="367"/>
        </pc:sldMkLst>
      </pc:sldChg>
      <pc:sldChg chg="modNotes">
        <pc:chgData name="Apurva Sawhney" userId="S::apurva.sawhney@nagarro.com::c0053d77-4d5d-4982-bbc1-127fce6c22a6" providerId="AD" clId="Web-{19EAE0BB-E7E9-83C4-44B9-14F4D4F9E599}" dt="2019-08-07T10:37:14.499" v="29"/>
        <pc:sldMkLst>
          <pc:docMk/>
          <pc:sldMk cId="2102637037" sldId="368"/>
        </pc:sldMkLst>
      </pc:sldChg>
    </pc:docChg>
  </pc:docChgLst>
  <pc:docChgLst>
    <pc:chgData name="Preeti Kanyal" userId="S::preeti.kanyal@nagarro.com::f8e0269e-bb14-4081-870e-94af0d88b936" providerId="AD" clId="Web-{505E51C6-23B6-2CD1-D4AD-CDC4A8D75EFD}"/>
    <pc:docChg chg="modSld">
      <pc:chgData name="Preeti Kanyal" userId="S::preeti.kanyal@nagarro.com::f8e0269e-bb14-4081-870e-94af0d88b936" providerId="AD" clId="Web-{505E51C6-23B6-2CD1-D4AD-CDC4A8D75EFD}" dt="2019-08-04T09:53:36.317" v="596"/>
      <pc:docMkLst>
        <pc:docMk/>
      </pc:docMkLst>
      <pc:sldChg chg="modSp">
        <pc:chgData name="Preeti Kanyal" userId="S::preeti.kanyal@nagarro.com::f8e0269e-bb14-4081-870e-94af0d88b936" providerId="AD" clId="Web-{505E51C6-23B6-2CD1-D4AD-CDC4A8D75EFD}" dt="2019-08-04T07:30:11.392" v="3" actId="20577"/>
        <pc:sldMkLst>
          <pc:docMk/>
          <pc:sldMk cId="2108368007" sldId="402"/>
        </pc:sldMkLst>
        <pc:spChg chg="mod">
          <ac:chgData name="Preeti Kanyal" userId="S::preeti.kanyal@nagarro.com::f8e0269e-bb14-4081-870e-94af0d88b936" providerId="AD" clId="Web-{505E51C6-23B6-2CD1-D4AD-CDC4A8D75EFD}" dt="2019-08-04T07:30:11.392" v="3" actId="20577"/>
          <ac:spMkLst>
            <pc:docMk/>
            <pc:sldMk cId="2108368007" sldId="402"/>
            <ac:spMk id="2" creationId="{B8A2DFEC-DF2C-4E67-AAD0-796350A5E9A4}"/>
          </ac:spMkLst>
        </pc:spChg>
      </pc:sldChg>
      <pc:sldChg chg="modSp modNotes">
        <pc:chgData name="Preeti Kanyal" userId="S::preeti.kanyal@nagarro.com::f8e0269e-bb14-4081-870e-94af0d88b936" providerId="AD" clId="Web-{505E51C6-23B6-2CD1-D4AD-CDC4A8D75EFD}" dt="2019-08-04T09:32:14.208" v="574"/>
        <pc:sldMkLst>
          <pc:docMk/>
          <pc:sldMk cId="3301699372" sldId="406"/>
        </pc:sldMkLst>
        <pc:spChg chg="mod">
          <ac:chgData name="Preeti Kanyal" userId="S::preeti.kanyal@nagarro.com::f8e0269e-bb14-4081-870e-94af0d88b936" providerId="AD" clId="Web-{505E51C6-23B6-2CD1-D4AD-CDC4A8D75EFD}" dt="2019-08-04T09:26:38.708" v="260" actId="20577"/>
          <ac:spMkLst>
            <pc:docMk/>
            <pc:sldMk cId="3301699372" sldId="406"/>
            <ac:spMk id="2" creationId="{63B0E83B-52F8-442E-9C7B-A0211601FFF2}"/>
          </ac:spMkLst>
        </pc:spChg>
      </pc:sldChg>
      <pc:sldChg chg="modNotes">
        <pc:chgData name="Preeti Kanyal" userId="S::preeti.kanyal@nagarro.com::f8e0269e-bb14-4081-870e-94af0d88b936" providerId="AD" clId="Web-{505E51C6-23B6-2CD1-D4AD-CDC4A8D75EFD}" dt="2019-08-04T09:53:36.317" v="596"/>
        <pc:sldMkLst>
          <pc:docMk/>
          <pc:sldMk cId="531471079" sldId="408"/>
        </pc:sldMkLst>
      </pc:sldChg>
    </pc:docChg>
  </pc:docChgLst>
  <pc:docChgLst>
    <pc:chgData name="Preeti Kanyal" userId="S::preeti.kanyal@nagarro.com::f8e0269e-bb14-4081-870e-94af0d88b936" providerId="AD" clId="Web-{BD90B8BC-1E6C-011B-219D-81D96CC7B4D0}"/>
    <pc:docChg chg="addSld delSld modSld">
      <pc:chgData name="Preeti Kanyal" userId="S::preeti.kanyal@nagarro.com::f8e0269e-bb14-4081-870e-94af0d88b936" providerId="AD" clId="Web-{BD90B8BC-1E6C-011B-219D-81D96CC7B4D0}" dt="2019-08-04T10:34:21.417" v="429" actId="20577"/>
      <pc:docMkLst>
        <pc:docMk/>
      </pc:docMkLst>
      <pc:sldChg chg="addSp delSp modSp modNotes">
        <pc:chgData name="Preeti Kanyal" userId="S::preeti.kanyal@nagarro.com::f8e0269e-bb14-4081-870e-94af0d88b936" providerId="AD" clId="Web-{BD90B8BC-1E6C-011B-219D-81D96CC7B4D0}" dt="2019-08-04T10:34:21.370" v="428" actId="20577"/>
        <pc:sldMkLst>
          <pc:docMk/>
          <pc:sldMk cId="375326800" sldId="276"/>
        </pc:sldMkLst>
        <pc:spChg chg="mod">
          <ac:chgData name="Preeti Kanyal" userId="S::preeti.kanyal@nagarro.com::f8e0269e-bb14-4081-870e-94af0d88b936" providerId="AD" clId="Web-{BD90B8BC-1E6C-011B-219D-81D96CC7B4D0}" dt="2019-08-04T10:34:21.370" v="428" actId="20577"/>
          <ac:spMkLst>
            <pc:docMk/>
            <pc:sldMk cId="375326800" sldId="276"/>
            <ac:spMk id="3" creationId="{C539EF4E-7C94-47B1-8448-5DA2DE2D7E90}"/>
          </ac:spMkLst>
        </pc:spChg>
        <pc:spChg chg="mod">
          <ac:chgData name="Preeti Kanyal" userId="S::preeti.kanyal@nagarro.com::f8e0269e-bb14-4081-870e-94af0d88b936" providerId="AD" clId="Web-{BD90B8BC-1E6C-011B-219D-81D96CC7B4D0}" dt="2019-08-04T10:25:57.773" v="173" actId="20577"/>
          <ac:spMkLst>
            <pc:docMk/>
            <pc:sldMk cId="375326800" sldId="276"/>
            <ac:spMk id="7" creationId="{00000000-0000-0000-0000-000000000000}"/>
          </ac:spMkLst>
        </pc:spChg>
        <pc:picChg chg="del">
          <ac:chgData name="Preeti Kanyal" userId="S::preeti.kanyal@nagarro.com::f8e0269e-bb14-4081-870e-94af0d88b936" providerId="AD" clId="Web-{BD90B8BC-1E6C-011B-219D-81D96CC7B4D0}" dt="2019-08-04T10:24:29.928" v="164"/>
          <ac:picMkLst>
            <pc:docMk/>
            <pc:sldMk cId="375326800" sldId="276"/>
            <ac:picMk id="2" creationId="{00000000-0000-0000-0000-000000000000}"/>
          </ac:picMkLst>
        </pc:picChg>
        <pc:picChg chg="add mod">
          <ac:chgData name="Preeti Kanyal" userId="S::preeti.kanyal@nagarro.com::f8e0269e-bb14-4081-870e-94af0d88b936" providerId="AD" clId="Web-{BD90B8BC-1E6C-011B-219D-81D96CC7B4D0}" dt="2019-08-04T10:25:24.741" v="172" actId="1076"/>
          <ac:picMkLst>
            <pc:docMk/>
            <pc:sldMk cId="375326800" sldId="276"/>
            <ac:picMk id="4" creationId="{E71460D0-05E2-48CE-91F1-C7C80D3942DB}"/>
          </ac:picMkLst>
        </pc:picChg>
      </pc:sldChg>
      <pc:sldChg chg="addSp delSp modSp modNotes">
        <pc:chgData name="Preeti Kanyal" userId="S::preeti.kanyal@nagarro.com::f8e0269e-bb14-4081-870e-94af0d88b936" providerId="AD" clId="Web-{BD90B8BC-1E6C-011B-219D-81D96CC7B4D0}" dt="2019-08-04T10:34:01.791" v="423" actId="20577"/>
        <pc:sldMkLst>
          <pc:docMk/>
          <pc:sldMk cId="2170380561" sldId="364"/>
        </pc:sldMkLst>
        <pc:spChg chg="mod">
          <ac:chgData name="Preeti Kanyal" userId="S::preeti.kanyal@nagarro.com::f8e0269e-bb14-4081-870e-94af0d88b936" providerId="AD" clId="Web-{BD90B8BC-1E6C-011B-219D-81D96CC7B4D0}" dt="2019-08-04T10:34:01.791" v="423" actId="20577"/>
          <ac:spMkLst>
            <pc:docMk/>
            <pc:sldMk cId="2170380561" sldId="364"/>
            <ac:spMk id="2" creationId="{D873C05E-09B5-4AF9-B6C6-A1AC6173554A}"/>
          </ac:spMkLst>
        </pc:spChg>
        <pc:spChg chg="mod">
          <ac:chgData name="Preeti Kanyal" userId="S::preeti.kanyal@nagarro.com::f8e0269e-bb14-4081-870e-94af0d88b936" providerId="AD" clId="Web-{BD90B8BC-1E6C-011B-219D-81D96CC7B4D0}" dt="2019-08-04T10:27:47.055" v="223" actId="20577"/>
          <ac:spMkLst>
            <pc:docMk/>
            <pc:sldMk cId="2170380561" sldId="364"/>
            <ac:spMk id="3" creationId="{AC42EE85-FFA9-4BD6-82E5-97A0CFE55877}"/>
          </ac:spMkLst>
        </pc:spChg>
        <pc:grpChg chg="del">
          <ac:chgData name="Preeti Kanyal" userId="S::preeti.kanyal@nagarro.com::f8e0269e-bb14-4081-870e-94af0d88b936" providerId="AD" clId="Web-{BD90B8BC-1E6C-011B-219D-81D96CC7B4D0}" dt="2019-08-04T10:29:08.305" v="380"/>
          <ac:grpSpMkLst>
            <pc:docMk/>
            <pc:sldMk cId="2170380561" sldId="364"/>
            <ac:grpSpMk id="4" creationId="{8DBCFEF6-9A8A-4F33-B7ED-5BEA1A3C8BAF}"/>
          </ac:grpSpMkLst>
        </pc:grpChg>
        <pc:picChg chg="add del mod">
          <ac:chgData name="Preeti Kanyal" userId="S::preeti.kanyal@nagarro.com::f8e0269e-bb14-4081-870e-94af0d88b936" providerId="AD" clId="Web-{BD90B8BC-1E6C-011B-219D-81D96CC7B4D0}" dt="2019-08-04T10:30:33.899" v="388"/>
          <ac:picMkLst>
            <pc:docMk/>
            <pc:sldMk cId="2170380561" sldId="364"/>
            <ac:picMk id="9" creationId="{7AA7628B-6800-437B-8310-AAF6DE3BB0D4}"/>
          </ac:picMkLst>
        </pc:picChg>
        <pc:picChg chg="add mod">
          <ac:chgData name="Preeti Kanyal" userId="S::preeti.kanyal@nagarro.com::f8e0269e-bb14-4081-870e-94af0d88b936" providerId="AD" clId="Web-{BD90B8BC-1E6C-011B-219D-81D96CC7B4D0}" dt="2019-08-04T10:31:41.931" v="396" actId="14100"/>
          <ac:picMkLst>
            <pc:docMk/>
            <pc:sldMk cId="2170380561" sldId="364"/>
            <ac:picMk id="12" creationId="{FEFE6D78-71AC-416C-8AA2-33363B59B816}"/>
          </ac:picMkLst>
        </pc:picChg>
        <pc:cxnChg chg="mod">
          <ac:chgData name="Preeti Kanyal" userId="S::preeti.kanyal@nagarro.com::f8e0269e-bb14-4081-870e-94af0d88b936" providerId="AD" clId="Web-{BD90B8BC-1E6C-011B-219D-81D96CC7B4D0}" dt="2019-08-04T10:29:08.305" v="380"/>
          <ac:cxnSpMkLst>
            <pc:docMk/>
            <pc:sldMk cId="2170380561" sldId="364"/>
            <ac:cxnSpMk id="23" creationId="{3F380C83-5150-4BAC-A118-CF20DCE4A752}"/>
          </ac:cxnSpMkLst>
        </pc:cxnChg>
      </pc:sldChg>
      <pc:sldChg chg="addSp delSp modSp modNotes">
        <pc:chgData name="Preeti Kanyal" userId="S::preeti.kanyal@nagarro.com::f8e0269e-bb14-4081-870e-94af0d88b936" providerId="AD" clId="Web-{BD90B8BC-1E6C-011B-219D-81D96CC7B4D0}" dt="2019-08-04T10:18:50.097" v="142" actId="20577"/>
        <pc:sldMkLst>
          <pc:docMk/>
          <pc:sldMk cId="531471079" sldId="408"/>
        </pc:sldMkLst>
        <pc:spChg chg="mod">
          <ac:chgData name="Preeti Kanyal" userId="S::preeti.kanyal@nagarro.com::f8e0269e-bb14-4081-870e-94af0d88b936" providerId="AD" clId="Web-{BD90B8BC-1E6C-011B-219D-81D96CC7B4D0}" dt="2019-08-04T10:18:50.097" v="142" actId="20577"/>
          <ac:spMkLst>
            <pc:docMk/>
            <pc:sldMk cId="531471079" sldId="408"/>
            <ac:spMk id="2" creationId="{BA72478D-0E6F-478D-AAE8-DBCAD503E15D}"/>
          </ac:spMkLst>
        </pc:spChg>
        <pc:spChg chg="mod">
          <ac:chgData name="Preeti Kanyal" userId="S::preeti.kanyal@nagarro.com::f8e0269e-bb14-4081-870e-94af0d88b936" providerId="AD" clId="Web-{BD90B8BC-1E6C-011B-219D-81D96CC7B4D0}" dt="2019-08-04T10:17:29.565" v="98" actId="20577"/>
          <ac:spMkLst>
            <pc:docMk/>
            <pc:sldMk cId="531471079" sldId="408"/>
            <ac:spMk id="3" creationId="{F76A7FD5-625C-47B7-A7A4-FA9405ECE9B1}"/>
          </ac:spMkLst>
        </pc:spChg>
        <pc:picChg chg="add mod">
          <ac:chgData name="Preeti Kanyal" userId="S::preeti.kanyal@nagarro.com::f8e0269e-bb14-4081-870e-94af0d88b936" providerId="AD" clId="Web-{BD90B8BC-1E6C-011B-219D-81D96CC7B4D0}" dt="2019-08-04T10:18:04.097" v="101" actId="1076"/>
          <ac:picMkLst>
            <pc:docMk/>
            <pc:sldMk cId="531471079" sldId="408"/>
            <ac:picMk id="4" creationId="{DD4D39D1-F19D-4BE0-A78D-AC3D01278ADE}"/>
          </ac:picMkLst>
        </pc:picChg>
        <pc:picChg chg="del">
          <ac:chgData name="Preeti Kanyal" userId="S::preeti.kanyal@nagarro.com::f8e0269e-bb14-4081-870e-94af0d88b936" providerId="AD" clId="Web-{BD90B8BC-1E6C-011B-219D-81D96CC7B4D0}" dt="2019-08-04T10:13:12.766" v="11"/>
          <ac:picMkLst>
            <pc:docMk/>
            <pc:sldMk cId="531471079" sldId="408"/>
            <ac:picMk id="8" creationId="{BDB49118-6F1F-46C5-8497-525EC7E167F1}"/>
          </ac:picMkLst>
        </pc:picChg>
      </pc:sldChg>
      <pc:sldChg chg="addSp delSp modSp new add del">
        <pc:chgData name="Preeti Kanyal" userId="S::preeti.kanyal@nagarro.com::f8e0269e-bb14-4081-870e-94af0d88b936" providerId="AD" clId="Web-{BD90B8BC-1E6C-011B-219D-81D96CC7B4D0}" dt="2019-08-04T10:19:07.285" v="145"/>
        <pc:sldMkLst>
          <pc:docMk/>
          <pc:sldMk cId="2944179616" sldId="410"/>
        </pc:sldMkLst>
        <pc:spChg chg="del">
          <ac:chgData name="Preeti Kanyal" userId="S::preeti.kanyal@nagarro.com::f8e0269e-bb14-4081-870e-94af0d88b936" providerId="AD" clId="Web-{BD90B8BC-1E6C-011B-219D-81D96CC7B4D0}" dt="2019-08-04T10:13:30.172" v="13"/>
          <ac:spMkLst>
            <pc:docMk/>
            <pc:sldMk cId="2944179616" sldId="410"/>
            <ac:spMk id="2" creationId="{C8BD6A44-47FB-4792-AFD9-99725B0A4345}"/>
          </ac:spMkLst>
        </pc:spChg>
        <pc:spChg chg="mod">
          <ac:chgData name="Preeti Kanyal" userId="S::preeti.kanyal@nagarro.com::f8e0269e-bb14-4081-870e-94af0d88b936" providerId="AD" clId="Web-{BD90B8BC-1E6C-011B-219D-81D96CC7B4D0}" dt="2019-08-04T10:15:00.377" v="23" actId="20577"/>
          <ac:spMkLst>
            <pc:docMk/>
            <pc:sldMk cId="2944179616" sldId="410"/>
            <ac:spMk id="3" creationId="{2C946472-E863-4081-B719-69A87D73E93F}"/>
          </ac:spMkLst>
        </pc:spChg>
        <pc:picChg chg="add mod ord">
          <ac:chgData name="Preeti Kanyal" userId="S::preeti.kanyal@nagarro.com::f8e0269e-bb14-4081-870e-94af0d88b936" providerId="AD" clId="Web-{BD90B8BC-1E6C-011B-219D-81D96CC7B4D0}" dt="2019-08-04T10:13:30.172" v="13"/>
          <ac:picMkLst>
            <pc:docMk/>
            <pc:sldMk cId="2944179616" sldId="410"/>
            <ac:picMk id="5" creationId="{A1199A12-5FF6-4A35-B8CC-540056F785AB}"/>
          </ac:picMkLst>
        </pc:picChg>
      </pc:sldChg>
      <pc:sldChg chg="addSp delSp modSp new del">
        <pc:chgData name="Preeti Kanyal" userId="S::preeti.kanyal@nagarro.com::f8e0269e-bb14-4081-870e-94af0d88b936" providerId="AD" clId="Web-{BD90B8BC-1E6C-011B-219D-81D96CC7B4D0}" dt="2019-08-04T10:19:32.582" v="153"/>
        <pc:sldMkLst>
          <pc:docMk/>
          <pc:sldMk cId="1779623433" sldId="411"/>
        </pc:sldMkLst>
        <pc:spChg chg="del">
          <ac:chgData name="Preeti Kanyal" userId="S::preeti.kanyal@nagarro.com::f8e0269e-bb14-4081-870e-94af0d88b936" providerId="AD" clId="Web-{BD90B8BC-1E6C-011B-219D-81D96CC7B4D0}" dt="2019-08-04T10:14:18.298" v="15"/>
          <ac:spMkLst>
            <pc:docMk/>
            <pc:sldMk cId="1779623433" sldId="411"/>
            <ac:spMk id="2" creationId="{008D001B-CA11-47DB-B5F2-B702D342A4C8}"/>
          </ac:spMkLst>
        </pc:spChg>
        <pc:picChg chg="add mod ord">
          <ac:chgData name="Preeti Kanyal" userId="S::preeti.kanyal@nagarro.com::f8e0269e-bb14-4081-870e-94af0d88b936" providerId="AD" clId="Web-{BD90B8BC-1E6C-011B-219D-81D96CC7B4D0}" dt="2019-08-04T10:14:26.986" v="17" actId="14100"/>
          <ac:picMkLst>
            <pc:docMk/>
            <pc:sldMk cId="1779623433" sldId="411"/>
            <ac:picMk id="5" creationId="{9C56F9D1-8C04-45F5-8A20-5AA801E2F26E}"/>
          </ac:picMkLst>
        </pc:picChg>
      </pc:sldChg>
      <pc:sldChg chg="delSp modSp new">
        <pc:chgData name="Preeti Kanyal" userId="S::preeti.kanyal@nagarro.com::f8e0269e-bb14-4081-870e-94af0d88b936" providerId="AD" clId="Web-{BD90B8BC-1E6C-011B-219D-81D96CC7B4D0}" dt="2019-08-04T10:20:59.817" v="160"/>
        <pc:sldMkLst>
          <pc:docMk/>
          <pc:sldMk cId="1281011594" sldId="412"/>
        </pc:sldMkLst>
        <pc:spChg chg="mod">
          <ac:chgData name="Preeti Kanyal" userId="S::preeti.kanyal@nagarro.com::f8e0269e-bb14-4081-870e-94af0d88b936" providerId="AD" clId="Web-{BD90B8BC-1E6C-011B-219D-81D96CC7B4D0}" dt="2019-08-04T10:20:54.395" v="159" actId="20577"/>
          <ac:spMkLst>
            <pc:docMk/>
            <pc:sldMk cId="1281011594" sldId="412"/>
            <ac:spMk id="2" creationId="{7F4BB1D2-0C40-4FD4-BB61-49AA45895300}"/>
          </ac:spMkLst>
        </pc:spChg>
        <pc:spChg chg="del">
          <ac:chgData name="Preeti Kanyal" userId="S::preeti.kanyal@nagarro.com::f8e0269e-bb14-4081-870e-94af0d88b936" providerId="AD" clId="Web-{BD90B8BC-1E6C-011B-219D-81D96CC7B4D0}" dt="2019-08-04T10:20:59.817" v="160"/>
          <ac:spMkLst>
            <pc:docMk/>
            <pc:sldMk cId="1281011594" sldId="412"/>
            <ac:spMk id="4" creationId="{465C0A0C-D665-4D94-BDDA-3DEBBA8D7715}"/>
          </ac:spMkLst>
        </pc:spChg>
      </pc:sldChg>
      <pc:sldChg chg="delSp modSp new">
        <pc:chgData name="Preeti Kanyal" userId="S::preeti.kanyal@nagarro.com::f8e0269e-bb14-4081-870e-94af0d88b936" providerId="AD" clId="Web-{BD90B8BC-1E6C-011B-219D-81D96CC7B4D0}" dt="2019-08-04T10:33:45.604" v="421" actId="20577"/>
        <pc:sldMkLst>
          <pc:docMk/>
          <pc:sldMk cId="3080224247" sldId="413"/>
        </pc:sldMkLst>
        <pc:spChg chg="mod">
          <ac:chgData name="Preeti Kanyal" userId="S::preeti.kanyal@nagarro.com::f8e0269e-bb14-4081-870e-94af0d88b936" providerId="AD" clId="Web-{BD90B8BC-1E6C-011B-219D-81D96CC7B4D0}" dt="2019-08-04T10:33:45.604" v="421" actId="20577"/>
          <ac:spMkLst>
            <pc:docMk/>
            <pc:sldMk cId="3080224247" sldId="413"/>
            <ac:spMk id="3" creationId="{8D472967-3074-489D-9E7C-FD3AA32872B1}"/>
          </ac:spMkLst>
        </pc:spChg>
        <pc:spChg chg="del">
          <ac:chgData name="Preeti Kanyal" userId="S::preeti.kanyal@nagarro.com::f8e0269e-bb14-4081-870e-94af0d88b936" providerId="AD" clId="Web-{BD90B8BC-1E6C-011B-219D-81D96CC7B4D0}" dt="2019-08-04T10:33:32.744" v="404"/>
          <ac:spMkLst>
            <pc:docMk/>
            <pc:sldMk cId="3080224247" sldId="413"/>
            <ac:spMk id="4" creationId="{E5967364-61B3-45A7-B401-7A960C69A30B}"/>
          </ac:spMkLst>
        </pc:spChg>
      </pc:sldChg>
    </pc:docChg>
  </pc:docChgLst>
  <pc:docChgLst>
    <pc:chgData name="Preeti Kanyal" userId="S::preeti.kanyal@nagarro.com::f8e0269e-bb14-4081-870e-94af0d88b936" providerId="AD" clId="Web-{039F242B-4A20-3788-0786-5425B569CF4C}"/>
    <pc:docChg chg="addSld delSld modSld">
      <pc:chgData name="Preeti Kanyal" userId="S::preeti.kanyal@nagarro.com::f8e0269e-bb14-4081-870e-94af0d88b936" providerId="AD" clId="Web-{039F242B-4A20-3788-0786-5425B569CF4C}" dt="2019-08-07T10:51:40.308" v="2244"/>
      <pc:docMkLst>
        <pc:docMk/>
      </pc:docMkLst>
      <pc:sldChg chg="modSp">
        <pc:chgData name="Preeti Kanyal" userId="S::preeti.kanyal@nagarro.com::f8e0269e-bb14-4081-870e-94af0d88b936" providerId="AD" clId="Web-{039F242B-4A20-3788-0786-5425B569CF4C}" dt="2019-08-07T10:29:25.316" v="2201" actId="20577"/>
        <pc:sldMkLst>
          <pc:docMk/>
          <pc:sldMk cId="3421368550" sldId="372"/>
        </pc:sldMkLst>
        <pc:spChg chg="mod">
          <ac:chgData name="Preeti Kanyal" userId="S::preeti.kanyal@nagarro.com::f8e0269e-bb14-4081-870e-94af0d88b936" providerId="AD" clId="Web-{039F242B-4A20-3788-0786-5425B569CF4C}" dt="2019-08-07T10:29:25.316" v="2201" actId="20577"/>
          <ac:spMkLst>
            <pc:docMk/>
            <pc:sldMk cId="3421368550" sldId="372"/>
            <ac:spMk id="5" creationId="{EBC0DFDE-3587-45BA-A0E3-7BD1DDBFB2B2}"/>
          </ac:spMkLst>
        </pc:spChg>
      </pc:sldChg>
      <pc:sldChg chg="addSp delSp modSp modNotes">
        <pc:chgData name="Preeti Kanyal" userId="S::preeti.kanyal@nagarro.com::f8e0269e-bb14-4081-870e-94af0d88b936" providerId="AD" clId="Web-{039F242B-4A20-3788-0786-5425B569CF4C}" dt="2019-08-07T08:19:25.188" v="1715" actId="14100"/>
        <pc:sldMkLst>
          <pc:docMk/>
          <pc:sldMk cId="725912769" sldId="390"/>
        </pc:sldMkLst>
        <pc:spChg chg="del mod">
          <ac:chgData name="Preeti Kanyal" userId="S::preeti.kanyal@nagarro.com::f8e0269e-bb14-4081-870e-94af0d88b936" providerId="AD" clId="Web-{039F242B-4A20-3788-0786-5425B569CF4C}" dt="2019-08-07T08:13:03.040" v="1616"/>
          <ac:spMkLst>
            <pc:docMk/>
            <pc:sldMk cId="725912769" sldId="390"/>
            <ac:spMk id="4" creationId="{4B9477EC-D216-474B-9A30-71A9BA2D2C9E}"/>
          </ac:spMkLst>
        </pc:spChg>
        <pc:spChg chg="add del mod">
          <ac:chgData name="Preeti Kanyal" userId="S::preeti.kanyal@nagarro.com::f8e0269e-bb14-4081-870e-94af0d88b936" providerId="AD" clId="Web-{039F242B-4A20-3788-0786-5425B569CF4C}" dt="2019-08-07T08:19:15.047" v="1711" actId="20577"/>
          <ac:spMkLst>
            <pc:docMk/>
            <pc:sldMk cId="725912769" sldId="390"/>
            <ac:spMk id="7" creationId="{98417DAC-108D-461B-A680-680CC0B54E45}"/>
          </ac:spMkLst>
        </pc:spChg>
        <pc:picChg chg="del">
          <ac:chgData name="Preeti Kanyal" userId="S::preeti.kanyal@nagarro.com::f8e0269e-bb14-4081-870e-94af0d88b936" providerId="AD" clId="Web-{039F242B-4A20-3788-0786-5425B569CF4C}" dt="2019-08-07T07:03:25.668" v="1535"/>
          <ac:picMkLst>
            <pc:docMk/>
            <pc:sldMk cId="725912769" sldId="390"/>
            <ac:picMk id="2" creationId="{0BD00EAB-B0D2-4663-BC10-2BAAD2893A1E}"/>
          </ac:picMkLst>
        </pc:picChg>
        <pc:picChg chg="add del mod">
          <ac:chgData name="Preeti Kanyal" userId="S::preeti.kanyal@nagarro.com::f8e0269e-bb14-4081-870e-94af0d88b936" providerId="AD" clId="Web-{039F242B-4A20-3788-0786-5425B569CF4C}" dt="2019-08-07T08:17:17.889" v="1682"/>
          <ac:picMkLst>
            <pc:docMk/>
            <pc:sldMk cId="725912769" sldId="390"/>
            <ac:picMk id="2" creationId="{DE74A8AF-8B72-4A91-AA5E-EFEBA9C36804}"/>
          </ac:picMkLst>
        </pc:picChg>
        <pc:picChg chg="add del mod">
          <ac:chgData name="Preeti Kanyal" userId="S::preeti.kanyal@nagarro.com::f8e0269e-bb14-4081-870e-94af0d88b936" providerId="AD" clId="Web-{039F242B-4A20-3788-0786-5425B569CF4C}" dt="2019-08-07T08:16:32.356" v="1654"/>
          <ac:picMkLst>
            <pc:docMk/>
            <pc:sldMk cId="725912769" sldId="390"/>
            <ac:picMk id="6" creationId="{3C4AFD69-6632-4518-8858-A8B3B646321C}"/>
          </ac:picMkLst>
        </pc:picChg>
        <pc:picChg chg="add mod">
          <ac:chgData name="Preeti Kanyal" userId="S::preeti.kanyal@nagarro.com::f8e0269e-bb14-4081-870e-94af0d88b936" providerId="AD" clId="Web-{039F242B-4A20-3788-0786-5425B569CF4C}" dt="2019-08-07T08:19:25.188" v="1715" actId="14100"/>
          <ac:picMkLst>
            <pc:docMk/>
            <pc:sldMk cId="725912769" sldId="390"/>
            <ac:picMk id="9" creationId="{4CAB47F9-4628-4971-99A2-81789F430C50}"/>
          </ac:picMkLst>
        </pc:picChg>
      </pc:sldChg>
      <pc:sldChg chg="modNotes">
        <pc:chgData name="Preeti Kanyal" userId="S::preeti.kanyal@nagarro.com::f8e0269e-bb14-4081-870e-94af0d88b936" providerId="AD" clId="Web-{039F242B-4A20-3788-0786-5425B569CF4C}" dt="2019-08-07T10:45:00.243" v="2236"/>
        <pc:sldMkLst>
          <pc:docMk/>
          <pc:sldMk cId="2162123290" sldId="394"/>
        </pc:sldMkLst>
      </pc:sldChg>
      <pc:sldChg chg="modSp">
        <pc:chgData name="Preeti Kanyal" userId="S::preeti.kanyal@nagarro.com::f8e0269e-bb14-4081-870e-94af0d88b936" providerId="AD" clId="Web-{039F242B-4A20-3788-0786-5425B569CF4C}" dt="2019-08-07T10:28:51.394" v="2193" actId="20577"/>
        <pc:sldMkLst>
          <pc:docMk/>
          <pc:sldMk cId="4198929958" sldId="398"/>
        </pc:sldMkLst>
        <pc:spChg chg="mod">
          <ac:chgData name="Preeti Kanyal" userId="S::preeti.kanyal@nagarro.com::f8e0269e-bb14-4081-870e-94af0d88b936" providerId="AD" clId="Web-{039F242B-4A20-3788-0786-5425B569CF4C}" dt="2019-08-07T10:28:51.394" v="2193" actId="20577"/>
          <ac:spMkLst>
            <pc:docMk/>
            <pc:sldMk cId="4198929958" sldId="398"/>
            <ac:spMk id="5" creationId="{60202F40-904F-4489-A498-844B0DC47FE9}"/>
          </ac:spMkLst>
        </pc:spChg>
      </pc:sldChg>
      <pc:sldChg chg="modSp modNotes">
        <pc:chgData name="Preeti Kanyal" userId="S::preeti.kanyal@nagarro.com::f8e0269e-bb14-4081-870e-94af0d88b936" providerId="AD" clId="Web-{039F242B-4A20-3788-0786-5425B569CF4C}" dt="2019-08-07T10:30:01.894" v="2206" actId="20577"/>
        <pc:sldMkLst>
          <pc:docMk/>
          <pc:sldMk cId="2134697797" sldId="399"/>
        </pc:sldMkLst>
        <pc:spChg chg="mod">
          <ac:chgData name="Preeti Kanyal" userId="S::preeti.kanyal@nagarro.com::f8e0269e-bb14-4081-870e-94af0d88b936" providerId="AD" clId="Web-{039F242B-4A20-3788-0786-5425B569CF4C}" dt="2019-08-07T10:30:01.894" v="2206" actId="20577"/>
          <ac:spMkLst>
            <pc:docMk/>
            <pc:sldMk cId="2134697797" sldId="399"/>
            <ac:spMk id="2" creationId="{DE6924A9-94E4-4AA1-AE55-15FA12920556}"/>
          </ac:spMkLst>
        </pc:spChg>
        <pc:spChg chg="mod">
          <ac:chgData name="Preeti Kanyal" userId="S::preeti.kanyal@nagarro.com::f8e0269e-bb14-4081-870e-94af0d88b936" providerId="AD" clId="Web-{039F242B-4A20-3788-0786-5425B569CF4C}" dt="2019-08-07T05:35:40.266" v="828" actId="20577"/>
          <ac:spMkLst>
            <pc:docMk/>
            <pc:sldMk cId="2134697797" sldId="399"/>
            <ac:spMk id="3" creationId="{E88A030F-C101-4432-8F97-D983E8373C81}"/>
          </ac:spMkLst>
        </pc:spChg>
      </pc:sldChg>
      <pc:sldChg chg="addSp delSp modSp modNotes">
        <pc:chgData name="Preeti Kanyal" userId="S::preeti.kanyal@nagarro.com::f8e0269e-bb14-4081-870e-94af0d88b936" providerId="AD" clId="Web-{039F242B-4A20-3788-0786-5425B569CF4C}" dt="2019-08-07T08:55:34.852" v="1843" actId="20577"/>
        <pc:sldMkLst>
          <pc:docMk/>
          <pc:sldMk cId="224758072" sldId="401"/>
        </pc:sldMkLst>
        <pc:spChg chg="mod">
          <ac:chgData name="Preeti Kanyal" userId="S::preeti.kanyal@nagarro.com::f8e0269e-bb14-4081-870e-94af0d88b936" providerId="AD" clId="Web-{039F242B-4A20-3788-0786-5425B569CF4C}" dt="2019-08-07T08:55:34.852" v="1843" actId="20577"/>
          <ac:spMkLst>
            <pc:docMk/>
            <pc:sldMk cId="224758072" sldId="401"/>
            <ac:spMk id="5" creationId="{2A841818-721E-4F5D-A5FB-20884B8F1CF4}"/>
          </ac:spMkLst>
        </pc:spChg>
        <pc:picChg chg="add del">
          <ac:chgData name="Preeti Kanyal" userId="S::preeti.kanyal@nagarro.com::f8e0269e-bb14-4081-870e-94af0d88b936" providerId="AD" clId="Web-{039F242B-4A20-3788-0786-5425B569CF4C}" dt="2019-08-07T08:17:06.138" v="1681"/>
          <ac:picMkLst>
            <pc:docMk/>
            <pc:sldMk cId="224758072" sldId="401"/>
            <ac:picMk id="6" creationId="{4F4E89A3-8C6F-4CE7-B208-88A459D83779}"/>
          </ac:picMkLst>
        </pc:picChg>
      </pc:sldChg>
      <pc:sldChg chg="modNotes">
        <pc:chgData name="Preeti Kanyal" userId="S::preeti.kanyal@nagarro.com::f8e0269e-bb14-4081-870e-94af0d88b936" providerId="AD" clId="Web-{039F242B-4A20-3788-0786-5425B569CF4C}" dt="2019-08-07T10:51:40.308" v="2244"/>
        <pc:sldMkLst>
          <pc:docMk/>
          <pc:sldMk cId="3507535015" sldId="403"/>
        </pc:sldMkLst>
      </pc:sldChg>
      <pc:sldChg chg="modSp">
        <pc:chgData name="Preeti Kanyal" userId="S::preeti.kanyal@nagarro.com::f8e0269e-bb14-4081-870e-94af0d88b936" providerId="AD" clId="Web-{039F242B-4A20-3788-0786-5425B569CF4C}" dt="2019-08-07T10:24:23.580" v="2115" actId="20577"/>
        <pc:sldMkLst>
          <pc:docMk/>
          <pc:sldMk cId="1514948045" sldId="405"/>
        </pc:sldMkLst>
        <pc:spChg chg="mod">
          <ac:chgData name="Preeti Kanyal" userId="S::preeti.kanyal@nagarro.com::f8e0269e-bb14-4081-870e-94af0d88b936" providerId="AD" clId="Web-{039F242B-4A20-3788-0786-5425B569CF4C}" dt="2019-08-07T10:24:23.580" v="2115" actId="20577"/>
          <ac:spMkLst>
            <pc:docMk/>
            <pc:sldMk cId="1514948045" sldId="405"/>
            <ac:spMk id="2" creationId="{63B0E83B-52F8-442E-9C7B-A0211601FFF2}"/>
          </ac:spMkLst>
        </pc:spChg>
      </pc:sldChg>
      <pc:sldChg chg="modNotes">
        <pc:chgData name="Preeti Kanyal" userId="S::preeti.kanyal@nagarro.com::f8e0269e-bb14-4081-870e-94af0d88b936" providerId="AD" clId="Web-{039F242B-4A20-3788-0786-5425B569CF4C}" dt="2019-08-07T10:24:49.127" v="2119"/>
        <pc:sldMkLst>
          <pc:docMk/>
          <pc:sldMk cId="3301699372" sldId="406"/>
        </pc:sldMkLst>
      </pc:sldChg>
      <pc:sldChg chg="modSp">
        <pc:chgData name="Preeti Kanyal" userId="S::preeti.kanyal@nagarro.com::f8e0269e-bb14-4081-870e-94af0d88b936" providerId="AD" clId="Web-{039F242B-4A20-3788-0786-5425B569CF4C}" dt="2019-08-07T10:31:53.207" v="2214" actId="14100"/>
        <pc:sldMkLst>
          <pc:docMk/>
          <pc:sldMk cId="3080224247" sldId="413"/>
        </pc:sldMkLst>
        <pc:picChg chg="mod">
          <ac:chgData name="Preeti Kanyal" userId="S::preeti.kanyal@nagarro.com::f8e0269e-bb14-4081-870e-94af0d88b936" providerId="AD" clId="Web-{039F242B-4A20-3788-0786-5425B569CF4C}" dt="2019-08-07T10:31:53.207" v="2214" actId="14100"/>
          <ac:picMkLst>
            <pc:docMk/>
            <pc:sldMk cId="3080224247" sldId="413"/>
            <ac:picMk id="4" creationId="{9639CEED-043B-49E6-87B7-9B2E5B265EA7}"/>
          </ac:picMkLst>
        </pc:picChg>
      </pc:sldChg>
      <pc:sldChg chg="delSp">
        <pc:chgData name="Preeti Kanyal" userId="S::preeti.kanyal@nagarro.com::f8e0269e-bb14-4081-870e-94af0d88b936" providerId="AD" clId="Web-{039F242B-4A20-3788-0786-5425B569CF4C}" dt="2019-08-07T10:39:14.304" v="2215"/>
        <pc:sldMkLst>
          <pc:docMk/>
          <pc:sldMk cId="3124171473" sldId="417"/>
        </pc:sldMkLst>
        <pc:spChg chg="del">
          <ac:chgData name="Preeti Kanyal" userId="S::preeti.kanyal@nagarro.com::f8e0269e-bb14-4081-870e-94af0d88b936" providerId="AD" clId="Web-{039F242B-4A20-3788-0786-5425B569CF4C}" dt="2019-08-07T10:39:14.304" v="2215"/>
          <ac:spMkLst>
            <pc:docMk/>
            <pc:sldMk cId="3124171473" sldId="417"/>
            <ac:spMk id="4" creationId="{DAD8D5A4-E8C7-4E80-98F5-C7634C0A1C10}"/>
          </ac:spMkLst>
        </pc:spChg>
      </pc:sldChg>
      <pc:sldChg chg="delSp modSp new modNotes">
        <pc:chgData name="Preeti Kanyal" userId="S::preeti.kanyal@nagarro.com::f8e0269e-bb14-4081-870e-94af0d88b936" providerId="AD" clId="Web-{039F242B-4A20-3788-0786-5425B569CF4C}" dt="2019-08-07T06:16:22.057" v="979"/>
        <pc:sldMkLst>
          <pc:docMk/>
          <pc:sldMk cId="2994547856" sldId="420"/>
        </pc:sldMkLst>
        <pc:spChg chg="mod">
          <ac:chgData name="Preeti Kanyal" userId="S::preeti.kanyal@nagarro.com::f8e0269e-bb14-4081-870e-94af0d88b936" providerId="AD" clId="Web-{039F242B-4A20-3788-0786-5425B569CF4C}" dt="2019-08-07T05:34:11.984" v="796" actId="20577"/>
          <ac:spMkLst>
            <pc:docMk/>
            <pc:sldMk cId="2994547856" sldId="420"/>
            <ac:spMk id="2" creationId="{7B0E61CB-5377-4399-B160-ECE073E03979}"/>
          </ac:spMkLst>
        </pc:spChg>
        <pc:spChg chg="mod">
          <ac:chgData name="Preeti Kanyal" userId="S::preeti.kanyal@nagarro.com::f8e0269e-bb14-4081-870e-94af0d88b936" providerId="AD" clId="Web-{039F242B-4A20-3788-0786-5425B569CF4C}" dt="2019-08-07T05:30:14.916" v="532" actId="20577"/>
          <ac:spMkLst>
            <pc:docMk/>
            <pc:sldMk cId="2994547856" sldId="420"/>
            <ac:spMk id="3" creationId="{7A170F35-0BE5-4A41-B554-573BA6006883}"/>
          </ac:spMkLst>
        </pc:spChg>
        <pc:spChg chg="del">
          <ac:chgData name="Preeti Kanyal" userId="S::preeti.kanyal@nagarro.com::f8e0269e-bb14-4081-870e-94af0d88b936" providerId="AD" clId="Web-{039F242B-4A20-3788-0786-5425B569CF4C}" dt="2019-08-07T05:29:36.150" v="477"/>
          <ac:spMkLst>
            <pc:docMk/>
            <pc:sldMk cId="2994547856" sldId="420"/>
            <ac:spMk id="4" creationId="{B9315865-8E1A-4258-87F5-A43C7CA47D39}"/>
          </ac:spMkLst>
        </pc:spChg>
      </pc:sldChg>
      <pc:sldChg chg="addSp delSp modSp new modNotes">
        <pc:chgData name="Preeti Kanyal" userId="S::preeti.kanyal@nagarro.com::f8e0269e-bb14-4081-870e-94af0d88b936" providerId="AD" clId="Web-{039F242B-4A20-3788-0786-5425B569CF4C}" dt="2019-08-07T10:30:56.051" v="2210" actId="20577"/>
        <pc:sldMkLst>
          <pc:docMk/>
          <pc:sldMk cId="3987394712" sldId="421"/>
        </pc:sldMkLst>
        <pc:spChg chg="mod">
          <ac:chgData name="Preeti Kanyal" userId="S::preeti.kanyal@nagarro.com::f8e0269e-bb14-4081-870e-94af0d88b936" providerId="AD" clId="Web-{039F242B-4A20-3788-0786-5425B569CF4C}" dt="2019-08-07T10:30:56.051" v="2210" actId="20577"/>
          <ac:spMkLst>
            <pc:docMk/>
            <pc:sldMk cId="3987394712" sldId="421"/>
            <ac:spMk id="2" creationId="{02693A3E-FE17-4B3D-9D0E-FBD8AF3F22B9}"/>
          </ac:spMkLst>
        </pc:spChg>
        <pc:spChg chg="del">
          <ac:chgData name="Preeti Kanyal" userId="S::preeti.kanyal@nagarro.com::f8e0269e-bb14-4081-870e-94af0d88b936" providerId="AD" clId="Web-{039F242B-4A20-3788-0786-5425B569CF4C}" dt="2019-08-07T08:19:40.282" v="1716"/>
          <ac:spMkLst>
            <pc:docMk/>
            <pc:sldMk cId="3987394712" sldId="421"/>
            <ac:spMk id="4" creationId="{E4402569-452B-4F0A-A437-111F19B406FA}"/>
          </ac:spMkLst>
        </pc:spChg>
        <pc:picChg chg="add del mod">
          <ac:chgData name="Preeti Kanyal" userId="S::preeti.kanyal@nagarro.com::f8e0269e-bb14-4081-870e-94af0d88b936" providerId="AD" clId="Web-{039F242B-4A20-3788-0786-5425B569CF4C}" dt="2019-08-07T10:20:06.329" v="2077"/>
          <ac:picMkLst>
            <pc:docMk/>
            <pc:sldMk cId="3987394712" sldId="421"/>
            <ac:picMk id="4" creationId="{518525E3-869F-4F84-8CE2-F6EE43F60E79}"/>
          </ac:picMkLst>
        </pc:picChg>
        <pc:picChg chg="add mod">
          <ac:chgData name="Preeti Kanyal" userId="S::preeti.kanyal@nagarro.com::f8e0269e-bb14-4081-870e-94af0d88b936" providerId="AD" clId="Web-{039F242B-4A20-3788-0786-5425B569CF4C}" dt="2019-08-07T10:22:01.157" v="2107" actId="14100"/>
          <ac:picMkLst>
            <pc:docMk/>
            <pc:sldMk cId="3987394712" sldId="421"/>
            <ac:picMk id="5" creationId="{997BE994-ABFF-4F69-B6E1-C9A1259F85C7}"/>
          </ac:picMkLst>
        </pc:picChg>
        <pc:picChg chg="add del mod">
          <ac:chgData name="Preeti Kanyal" userId="S::preeti.kanyal@nagarro.com::f8e0269e-bb14-4081-870e-94af0d88b936" providerId="AD" clId="Web-{039F242B-4A20-3788-0786-5425B569CF4C}" dt="2019-08-07T10:20:03.422" v="2076"/>
          <ac:picMkLst>
            <pc:docMk/>
            <pc:sldMk cId="3987394712" sldId="421"/>
            <ac:picMk id="6" creationId="{6F71402F-B3F5-4210-9CCE-8E6E5814BE1D}"/>
          </ac:picMkLst>
        </pc:picChg>
        <pc:picChg chg="add del mod">
          <ac:chgData name="Preeti Kanyal" userId="S::preeti.kanyal@nagarro.com::f8e0269e-bb14-4081-870e-94af0d88b936" providerId="AD" clId="Web-{039F242B-4A20-3788-0786-5425B569CF4C}" dt="2019-08-07T08:11:23.789" v="1564"/>
          <ac:picMkLst>
            <pc:docMk/>
            <pc:sldMk cId="3987394712" sldId="421"/>
            <ac:picMk id="6" creationId="{8184E382-30FD-49A0-8175-9049F9EA49FD}"/>
          </ac:picMkLst>
        </pc:picChg>
      </pc:sldChg>
      <pc:sldChg chg="addSp delSp modSp new del">
        <pc:chgData name="Preeti Kanyal" userId="S::preeti.kanyal@nagarro.com::f8e0269e-bb14-4081-870e-94af0d88b936" providerId="AD" clId="Web-{039F242B-4A20-3788-0786-5425B569CF4C}" dt="2019-08-07T10:22:07.610" v="2108"/>
        <pc:sldMkLst>
          <pc:docMk/>
          <pc:sldMk cId="3655894691" sldId="422"/>
        </pc:sldMkLst>
        <pc:spChg chg="mod">
          <ac:chgData name="Preeti Kanyal" userId="S::preeti.kanyal@nagarro.com::f8e0269e-bb14-4081-870e-94af0d88b936" providerId="AD" clId="Web-{039F242B-4A20-3788-0786-5425B569CF4C}" dt="2019-08-07T09:05:19.031" v="2054" actId="20577"/>
          <ac:spMkLst>
            <pc:docMk/>
            <pc:sldMk cId="3655894691" sldId="422"/>
            <ac:spMk id="2" creationId="{A16FA2D5-6F6F-4376-8E4A-F395D69DFC86}"/>
          </ac:spMkLst>
        </pc:spChg>
        <pc:spChg chg="del">
          <ac:chgData name="Preeti Kanyal" userId="S::preeti.kanyal@nagarro.com::f8e0269e-bb14-4081-870e-94af0d88b936" providerId="AD" clId="Web-{039F242B-4A20-3788-0786-5425B569CF4C}" dt="2019-08-07T09:02:12.341" v="1998"/>
          <ac:spMkLst>
            <pc:docMk/>
            <pc:sldMk cId="3655894691" sldId="422"/>
            <ac:spMk id="4" creationId="{814CDACD-BC96-44E2-B4C2-CD099CB94810}"/>
          </ac:spMkLst>
        </pc:spChg>
        <pc:picChg chg="add mod">
          <ac:chgData name="Preeti Kanyal" userId="S::preeti.kanyal@nagarro.com::f8e0269e-bb14-4081-870e-94af0d88b936" providerId="AD" clId="Web-{039F242B-4A20-3788-0786-5425B569CF4C}" dt="2019-08-07T10:19:37.797" v="2075"/>
          <ac:picMkLst>
            <pc:docMk/>
            <pc:sldMk cId="3655894691" sldId="422"/>
            <ac:picMk id="4" creationId="{816C3EFE-A26D-46F0-A8F4-B540E736B879}"/>
          </ac:picMkLst>
        </pc:picChg>
        <pc:picChg chg="add del mod">
          <ac:chgData name="Preeti Kanyal" userId="S::preeti.kanyal@nagarro.com::f8e0269e-bb14-4081-870e-94af0d88b936" providerId="AD" clId="Web-{039F242B-4A20-3788-0786-5425B569CF4C}" dt="2019-08-07T09:05:13.718" v="2053"/>
          <ac:picMkLst>
            <pc:docMk/>
            <pc:sldMk cId="3655894691" sldId="422"/>
            <ac:picMk id="5" creationId="{0E050C4C-4A9F-42C2-9928-799467E3D29B}"/>
          </ac:picMkLst>
        </pc:picChg>
      </pc:sldChg>
    </pc:docChg>
  </pc:docChgLst>
  <pc:docChgLst>
    <pc:chgData name="Preeti Kanyal" userId="S::preeti.kanyal@nagarro.com::f8e0269e-bb14-4081-870e-94af0d88b936" providerId="AD" clId="Web-{031ECFD1-1497-C896-F7F4-33D889AD2545}"/>
    <pc:docChg chg="modSld">
      <pc:chgData name="Preeti Kanyal" userId="S::preeti.kanyal@nagarro.com::f8e0269e-bb14-4081-870e-94af0d88b936" providerId="AD" clId="Web-{031ECFD1-1497-C896-F7F4-33D889AD2545}" dt="2019-08-08T00:46:24.426" v="29"/>
      <pc:docMkLst>
        <pc:docMk/>
      </pc:docMkLst>
      <pc:sldChg chg="modSp modNotes">
        <pc:chgData name="Preeti Kanyal" userId="S::preeti.kanyal@nagarro.com::f8e0269e-bb14-4081-870e-94af0d88b936" providerId="AD" clId="Web-{031ECFD1-1497-C896-F7F4-33D889AD2545}" dt="2019-08-08T00:24:22.898" v="19"/>
        <pc:sldMkLst>
          <pc:docMk/>
          <pc:sldMk cId="3421368550" sldId="372"/>
        </pc:sldMkLst>
        <pc:spChg chg="mod">
          <ac:chgData name="Preeti Kanyal" userId="S::preeti.kanyal@nagarro.com::f8e0269e-bb14-4081-870e-94af0d88b936" providerId="AD" clId="Web-{031ECFD1-1497-C896-F7F4-33D889AD2545}" dt="2019-08-08T00:21:52.506" v="4" actId="20577"/>
          <ac:spMkLst>
            <pc:docMk/>
            <pc:sldMk cId="3421368550" sldId="372"/>
            <ac:spMk id="5" creationId="{EBC0DFDE-3587-45BA-A0E3-7BD1DDBFB2B2}"/>
          </ac:spMkLst>
        </pc:spChg>
      </pc:sldChg>
      <pc:sldChg chg="modNotes">
        <pc:chgData name="Preeti Kanyal" userId="S::preeti.kanyal@nagarro.com::f8e0269e-bb14-4081-870e-94af0d88b936" providerId="AD" clId="Web-{031ECFD1-1497-C896-F7F4-33D889AD2545}" dt="2019-08-08T00:40:34.754" v="22"/>
        <pc:sldMkLst>
          <pc:docMk/>
          <pc:sldMk cId="725912769" sldId="390"/>
        </pc:sldMkLst>
      </pc:sldChg>
      <pc:sldChg chg="modNotes">
        <pc:chgData name="Preeti Kanyal" userId="S::preeti.kanyal@nagarro.com::f8e0269e-bb14-4081-870e-94af0d88b936" providerId="AD" clId="Web-{031ECFD1-1497-C896-F7F4-33D889AD2545}" dt="2019-08-08T00:46:24.426" v="29"/>
        <pc:sldMkLst>
          <pc:docMk/>
          <pc:sldMk cId="2162123290" sldId="394"/>
        </pc:sldMkLst>
      </pc:sldChg>
      <pc:sldChg chg="modNotes">
        <pc:chgData name="Preeti Kanyal" userId="S::preeti.kanyal@nagarro.com::f8e0269e-bb14-4081-870e-94af0d88b936" providerId="AD" clId="Web-{031ECFD1-1497-C896-F7F4-33D889AD2545}" dt="2019-08-08T00:40:25.270" v="21"/>
        <pc:sldMkLst>
          <pc:docMk/>
          <pc:sldMk cId="224758072" sldId="401"/>
        </pc:sldMkLst>
      </pc:sldChg>
      <pc:sldChg chg="modNotes">
        <pc:chgData name="Preeti Kanyal" userId="S::preeti.kanyal@nagarro.com::f8e0269e-bb14-4081-870e-94af0d88b936" providerId="AD" clId="Web-{031ECFD1-1497-C896-F7F4-33D889AD2545}" dt="2019-08-08T00:44:04.239" v="27"/>
        <pc:sldMkLst>
          <pc:docMk/>
          <pc:sldMk cId="3987394712" sldId="421"/>
        </pc:sldMkLst>
      </pc:sldChg>
    </pc:docChg>
  </pc:docChgLst>
  <pc:docChgLst>
    <pc:chgData name="Apurva Sawhney" userId="S::apurva.sawhney@nagarro.com::c0053d77-4d5d-4982-bbc1-127fce6c22a6" providerId="AD" clId="Web-{5DFC5D0D-2A08-A27A-1BD8-18BDCDECF65B}"/>
    <pc:docChg chg="addSld modSld">
      <pc:chgData name="Apurva Sawhney" userId="S::apurva.sawhney@nagarro.com::c0053d77-4d5d-4982-bbc1-127fce6c22a6" providerId="AD" clId="Web-{5DFC5D0D-2A08-A27A-1BD8-18BDCDECF65B}" dt="2019-08-05T05:37:30.511" v="657"/>
      <pc:docMkLst>
        <pc:docMk/>
      </pc:docMkLst>
      <pc:sldChg chg="modNotes">
        <pc:chgData name="Apurva Sawhney" userId="S::apurva.sawhney@nagarro.com::c0053d77-4d5d-4982-bbc1-127fce6c22a6" providerId="AD" clId="Web-{5DFC5D0D-2A08-A27A-1BD8-18BDCDECF65B}" dt="2019-08-05T05:24:07.140" v="506"/>
        <pc:sldMkLst>
          <pc:docMk/>
          <pc:sldMk cId="3235227403" sldId="272"/>
        </pc:sldMkLst>
      </pc:sldChg>
      <pc:sldChg chg="modNotes">
        <pc:chgData name="Apurva Sawhney" userId="S::apurva.sawhney@nagarro.com::c0053d77-4d5d-4982-bbc1-127fce6c22a6" providerId="AD" clId="Web-{5DFC5D0D-2A08-A27A-1BD8-18BDCDECF65B}" dt="2019-08-05T05:23:01.813" v="504"/>
        <pc:sldMkLst>
          <pc:docMk/>
          <pc:sldMk cId="4028686241" sldId="318"/>
        </pc:sldMkLst>
      </pc:sldChg>
      <pc:sldChg chg="modNotes">
        <pc:chgData name="Apurva Sawhney" userId="S::apurva.sawhney@nagarro.com::c0053d77-4d5d-4982-bbc1-127fce6c22a6" providerId="AD" clId="Web-{5DFC5D0D-2A08-A27A-1BD8-18BDCDECF65B}" dt="2019-08-05T05:37:30.511" v="657"/>
        <pc:sldMkLst>
          <pc:docMk/>
          <pc:sldMk cId="3595365804" sldId="386"/>
        </pc:sldMkLst>
      </pc:sldChg>
      <pc:sldChg chg="modSp modNotes">
        <pc:chgData name="Apurva Sawhney" userId="S::apurva.sawhney@nagarro.com::c0053d77-4d5d-4982-bbc1-127fce6c22a6" providerId="AD" clId="Web-{5DFC5D0D-2A08-A27A-1BD8-18BDCDECF65B}" dt="2019-08-05T05:34:33.543" v="650"/>
        <pc:sldMkLst>
          <pc:docMk/>
          <pc:sldMk cId="840152838" sldId="391"/>
        </pc:sldMkLst>
        <pc:spChg chg="mod">
          <ac:chgData name="Apurva Sawhney" userId="S::apurva.sawhney@nagarro.com::c0053d77-4d5d-4982-bbc1-127fce6c22a6" providerId="AD" clId="Web-{5DFC5D0D-2A08-A27A-1BD8-18BDCDECF65B}" dt="2019-08-05T05:29:00.936" v="611" actId="20577"/>
          <ac:spMkLst>
            <pc:docMk/>
            <pc:sldMk cId="840152838" sldId="391"/>
            <ac:spMk id="2" creationId="{0B469D1C-EDD4-4F1C-9D10-C7D48088A7B0}"/>
          </ac:spMkLst>
        </pc:spChg>
      </pc:sldChg>
      <pc:sldChg chg="modSp modNotes">
        <pc:chgData name="Apurva Sawhney" userId="S::apurva.sawhney@nagarro.com::c0053d77-4d5d-4982-bbc1-127fce6c22a6" providerId="AD" clId="Web-{5DFC5D0D-2A08-A27A-1BD8-18BDCDECF65B}" dt="2019-08-05T05:20:20.126" v="503" actId="20577"/>
        <pc:sldMkLst>
          <pc:docMk/>
          <pc:sldMk cId="3333172505" sldId="397"/>
        </pc:sldMkLst>
        <pc:spChg chg="mod">
          <ac:chgData name="Apurva Sawhney" userId="S::apurva.sawhney@nagarro.com::c0053d77-4d5d-4982-bbc1-127fce6c22a6" providerId="AD" clId="Web-{5DFC5D0D-2A08-A27A-1BD8-18BDCDECF65B}" dt="2019-08-05T05:20:20.126" v="503" actId="20577"/>
          <ac:spMkLst>
            <pc:docMk/>
            <pc:sldMk cId="3333172505" sldId="397"/>
            <ac:spMk id="13" creationId="{4569B7F6-43FD-40DB-A5CE-1B48D54B9E18}"/>
          </ac:spMkLst>
        </pc:spChg>
      </pc:sldChg>
      <pc:sldChg chg="addSp delSp modSp new modNotes">
        <pc:chgData name="Apurva Sawhney" userId="S::apurva.sawhney@nagarro.com::c0053d77-4d5d-4982-bbc1-127fce6c22a6" providerId="AD" clId="Web-{5DFC5D0D-2A08-A27A-1BD8-18BDCDECF65B}" dt="2019-08-05T05:34:37.137" v="651"/>
        <pc:sldMkLst>
          <pc:docMk/>
          <pc:sldMk cId="1729436817" sldId="415"/>
        </pc:sldMkLst>
        <pc:spChg chg="del">
          <ac:chgData name="Apurva Sawhney" userId="S::apurva.sawhney@nagarro.com::c0053d77-4d5d-4982-bbc1-127fce6c22a6" providerId="AD" clId="Web-{5DFC5D0D-2A08-A27A-1BD8-18BDCDECF65B}" dt="2019-08-05T05:33:52.325" v="626"/>
          <ac:spMkLst>
            <pc:docMk/>
            <pc:sldMk cId="1729436817" sldId="415"/>
            <ac:spMk id="2" creationId="{887E9B52-8D4C-4C90-B082-536EA128C600}"/>
          </ac:spMkLst>
        </pc:spChg>
        <pc:spChg chg="mod">
          <ac:chgData name="Apurva Sawhney" userId="S::apurva.sawhney@nagarro.com::c0053d77-4d5d-4982-bbc1-127fce6c22a6" providerId="AD" clId="Web-{5DFC5D0D-2A08-A27A-1BD8-18BDCDECF65B}" dt="2019-08-05T05:34:18.028" v="646" actId="20577"/>
          <ac:spMkLst>
            <pc:docMk/>
            <pc:sldMk cId="1729436817" sldId="415"/>
            <ac:spMk id="3" creationId="{6FFA4AEA-B17F-45B7-A5E4-AAE2B61AB30B}"/>
          </ac:spMkLst>
        </pc:spChg>
        <pc:spChg chg="del">
          <ac:chgData name="Apurva Sawhney" userId="S::apurva.sawhney@nagarro.com::c0053d77-4d5d-4982-bbc1-127fce6c22a6" providerId="AD" clId="Web-{5DFC5D0D-2A08-A27A-1BD8-18BDCDECF65B}" dt="2019-08-05T05:34:08.496" v="632"/>
          <ac:spMkLst>
            <pc:docMk/>
            <pc:sldMk cId="1729436817" sldId="415"/>
            <ac:spMk id="4" creationId="{B7E8D8B9-5DFE-4F1A-A6A7-3827096EF273}"/>
          </ac:spMkLst>
        </pc:spChg>
        <pc:picChg chg="add mod">
          <ac:chgData name="Apurva Sawhney" userId="S::apurva.sawhney@nagarro.com::c0053d77-4d5d-4982-bbc1-127fce6c22a6" providerId="AD" clId="Web-{5DFC5D0D-2A08-A27A-1BD8-18BDCDECF65B}" dt="2019-08-05T05:34:04.137" v="631" actId="1076"/>
          <ac:picMkLst>
            <pc:docMk/>
            <pc:sldMk cId="1729436817" sldId="415"/>
            <ac:picMk id="5" creationId="{9322BBD2-8C2E-43F4-975C-FFC4015EC33F}"/>
          </ac:picMkLst>
        </pc:picChg>
      </pc:sldChg>
    </pc:docChg>
  </pc:docChgLst>
  <pc:docChgLst>
    <pc:chgData name="Preeti Kanyal" userId="S::preeti.kanyal@nagarro.com::f8e0269e-bb14-4081-870e-94af0d88b936" providerId="AD" clId="Web-{A5410419-B2A5-F236-3432-8923E5416B20}"/>
    <pc:docChg chg="modSld">
      <pc:chgData name="Preeti Kanyal" userId="S::preeti.kanyal@nagarro.com::f8e0269e-bb14-4081-870e-94af0d88b936" providerId="AD" clId="Web-{A5410419-B2A5-F236-3432-8923E5416B20}" dt="2019-08-06T09:42:37.223" v="682"/>
      <pc:docMkLst>
        <pc:docMk/>
      </pc:docMkLst>
      <pc:sldChg chg="modSp modNotes">
        <pc:chgData name="Preeti Kanyal" userId="S::preeti.kanyal@nagarro.com::f8e0269e-bb14-4081-870e-94af0d88b936" providerId="AD" clId="Web-{A5410419-B2A5-F236-3432-8923E5416B20}" dt="2019-08-06T09:42:37.223" v="682"/>
        <pc:sldMkLst>
          <pc:docMk/>
          <pc:sldMk cId="3421368550" sldId="372"/>
        </pc:sldMkLst>
        <pc:spChg chg="mod">
          <ac:chgData name="Preeti Kanyal" userId="S::preeti.kanyal@nagarro.com::f8e0269e-bb14-4081-870e-94af0d88b936" providerId="AD" clId="Web-{A5410419-B2A5-F236-3432-8923E5416B20}" dt="2019-08-06T09:35:37.633" v="554" actId="20577"/>
          <ac:spMkLst>
            <pc:docMk/>
            <pc:sldMk cId="3421368550" sldId="372"/>
            <ac:spMk id="5" creationId="{EBC0DFDE-3587-45BA-A0E3-7BD1DDBFB2B2}"/>
          </ac:spMkLst>
        </pc:spChg>
      </pc:sldChg>
    </pc:docChg>
  </pc:docChgLst>
  <pc:docChgLst>
    <pc:chgData name="Apurva Sawhney" userId="S::apurva.sawhney@nagarro.com::c0053d77-4d5d-4982-bbc1-127fce6c22a6" providerId="AD" clId="Web-{9F6C5B29-BD09-E684-7CC7-609198BB3DFF}"/>
    <pc:docChg chg="modSld">
      <pc:chgData name="Apurva Sawhney" userId="S::apurva.sawhney@nagarro.com::c0053d77-4d5d-4982-bbc1-127fce6c22a6" providerId="AD" clId="Web-{9F6C5B29-BD09-E684-7CC7-609198BB3DFF}" dt="2019-08-07T07:01:36.995" v="2370"/>
      <pc:docMkLst>
        <pc:docMk/>
      </pc:docMkLst>
      <pc:sldChg chg="modNotes">
        <pc:chgData name="Apurva Sawhney" userId="S::apurva.sawhney@nagarro.com::c0053d77-4d5d-4982-bbc1-127fce6c22a6" providerId="AD" clId="Web-{9F6C5B29-BD09-E684-7CC7-609198BB3DFF}" dt="2019-08-07T06:34:32.030" v="2284"/>
        <pc:sldMkLst>
          <pc:docMk/>
          <pc:sldMk cId="2089691543" sldId="266"/>
        </pc:sldMkLst>
      </pc:sldChg>
      <pc:sldChg chg="modNotes">
        <pc:chgData name="Apurva Sawhney" userId="S::apurva.sawhney@nagarro.com::c0053d77-4d5d-4982-bbc1-127fce6c22a6" providerId="AD" clId="Web-{9F6C5B29-BD09-E684-7CC7-609198BB3DFF}" dt="2019-08-07T06:42:31.018" v="2363"/>
        <pc:sldMkLst>
          <pc:docMk/>
          <pc:sldMk cId="3456242155" sldId="267"/>
        </pc:sldMkLst>
      </pc:sldChg>
      <pc:sldChg chg="modNotes">
        <pc:chgData name="Apurva Sawhney" userId="S::apurva.sawhney@nagarro.com::c0053d77-4d5d-4982-bbc1-127fce6c22a6" providerId="AD" clId="Web-{9F6C5B29-BD09-E684-7CC7-609198BB3DFF}" dt="2019-08-07T06:38:05.563" v="2360"/>
        <pc:sldMkLst>
          <pc:docMk/>
          <pc:sldMk cId="1159925810" sldId="269"/>
        </pc:sldMkLst>
      </pc:sldChg>
      <pc:sldChg chg="modNotes">
        <pc:chgData name="Apurva Sawhney" userId="S::apurva.sawhney@nagarro.com::c0053d77-4d5d-4982-bbc1-127fce6c22a6" providerId="AD" clId="Web-{9F6C5B29-BD09-E684-7CC7-609198BB3DFF}" dt="2019-08-07T06:56:40.758" v="2368"/>
        <pc:sldMkLst>
          <pc:docMk/>
          <pc:sldMk cId="3774978409" sldId="270"/>
        </pc:sldMkLst>
      </pc:sldChg>
      <pc:sldChg chg="modNotes">
        <pc:chgData name="Apurva Sawhney" userId="S::apurva.sawhney@nagarro.com::c0053d77-4d5d-4982-bbc1-127fce6c22a6" providerId="AD" clId="Web-{9F6C5B29-BD09-E684-7CC7-609198BB3DFF}" dt="2019-08-07T07:01:36.995" v="2370"/>
        <pc:sldMkLst>
          <pc:docMk/>
          <pc:sldMk cId="406415290" sldId="271"/>
        </pc:sldMkLst>
      </pc:sldChg>
      <pc:sldChg chg="modNotes">
        <pc:chgData name="Apurva Sawhney" userId="S::apurva.sawhney@nagarro.com::c0053d77-4d5d-4982-bbc1-127fce6c22a6" providerId="AD" clId="Web-{9F6C5B29-BD09-E684-7CC7-609198BB3DFF}" dt="2019-08-07T06:19:16.383" v="1837"/>
        <pc:sldMkLst>
          <pc:docMk/>
          <pc:sldMk cId="3235227403" sldId="272"/>
        </pc:sldMkLst>
      </pc:sldChg>
      <pc:sldChg chg="modNotes">
        <pc:chgData name="Apurva Sawhney" userId="S::apurva.sawhney@nagarro.com::c0053d77-4d5d-4982-bbc1-127fce6c22a6" providerId="AD" clId="Web-{9F6C5B29-BD09-E684-7CC7-609198BB3DFF}" dt="2019-08-07T06:27:33.183" v="2105"/>
        <pc:sldMkLst>
          <pc:docMk/>
          <pc:sldMk cId="949882530" sldId="279"/>
        </pc:sldMkLst>
      </pc:sldChg>
      <pc:sldChg chg="modNotes">
        <pc:chgData name="Apurva Sawhney" userId="S::apurva.sawhney@nagarro.com::c0053d77-4d5d-4982-bbc1-127fce6c22a6" providerId="AD" clId="Web-{9F6C5B29-BD09-E684-7CC7-609198BB3DFF}" dt="2019-08-07T05:38:49.303" v="1171"/>
        <pc:sldMkLst>
          <pc:docMk/>
          <pc:sldMk cId="1797760280" sldId="280"/>
        </pc:sldMkLst>
      </pc:sldChg>
      <pc:sldChg chg="modNotes">
        <pc:chgData name="Apurva Sawhney" userId="S::apurva.sawhney@nagarro.com::c0053d77-4d5d-4982-bbc1-127fce6c22a6" providerId="AD" clId="Web-{9F6C5B29-BD09-E684-7CC7-609198BB3DFF}" dt="2019-08-07T06:31:29.044" v="2230"/>
        <pc:sldMkLst>
          <pc:docMk/>
          <pc:sldMk cId="43833213" sldId="319"/>
        </pc:sldMkLst>
      </pc:sldChg>
      <pc:sldChg chg="modNotes">
        <pc:chgData name="Apurva Sawhney" userId="S::apurva.sawhney@nagarro.com::c0053d77-4d5d-4982-bbc1-127fce6c22a6" providerId="AD" clId="Web-{9F6C5B29-BD09-E684-7CC7-609198BB3DFF}" dt="2019-08-07T05:58:11.389" v="1615"/>
        <pc:sldMkLst>
          <pc:docMk/>
          <pc:sldMk cId="3029031091" sldId="367"/>
        </pc:sldMkLst>
      </pc:sldChg>
      <pc:sldChg chg="modNotes">
        <pc:chgData name="Apurva Sawhney" userId="S::apurva.sawhney@nagarro.com::c0053d77-4d5d-4982-bbc1-127fce6c22a6" providerId="AD" clId="Web-{9F6C5B29-BD09-E684-7CC7-609198BB3DFF}" dt="2019-08-07T06:20:38.477" v="1857"/>
        <pc:sldMkLst>
          <pc:docMk/>
          <pc:sldMk cId="2072285311" sldId="377"/>
        </pc:sldMkLst>
      </pc:sldChg>
      <pc:sldChg chg="modNotes">
        <pc:chgData name="Apurva Sawhney" userId="S::apurva.sawhney@nagarro.com::c0053d77-4d5d-4982-bbc1-127fce6c22a6" providerId="AD" clId="Web-{9F6C5B29-BD09-E684-7CC7-609198BB3DFF}" dt="2019-08-07T06:24:23.557" v="2103"/>
        <pc:sldMkLst>
          <pc:docMk/>
          <pc:sldMk cId="3351125766" sldId="393"/>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8-02T02:56:05.714" idx="2">
    <p:pos x="10" y="10"/>
    <p:text>Diagram to be added here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BE381F-762C-45B3-8703-96307FC04C32}" type="doc">
      <dgm:prSet loTypeId="urn:microsoft.com/office/officeart/2008/layout/AlternatingHexagons" loCatId="list" qsTypeId="urn:microsoft.com/office/officeart/2005/8/quickstyle/simple3" qsCatId="simple" csTypeId="urn:microsoft.com/office/officeart/2005/8/colors/colorful1" csCatId="colorful" phldr="1"/>
      <dgm:spPr/>
      <dgm:t>
        <a:bodyPr/>
        <a:lstStyle/>
        <a:p>
          <a:endParaRPr lang="en-IN"/>
        </a:p>
      </dgm:t>
    </dgm:pt>
    <dgm:pt modelId="{5681134E-41A7-4984-B9FF-F4F9E876994A}">
      <dgm:prSet phldrT="[Text]" custT="1"/>
      <dgm:spPr/>
      <dgm:t>
        <a:bodyPr/>
        <a:lstStyle/>
        <a:p>
          <a:r>
            <a:rPr lang="en-IN" sz="1100" b="0"/>
            <a:t>Scaling issues</a:t>
          </a:r>
        </a:p>
      </dgm:t>
    </dgm:pt>
    <dgm:pt modelId="{29B77390-C250-4E94-B1AB-8200142AD017}" type="parTrans" cxnId="{B820C45E-4C93-400A-B15E-347709E57671}">
      <dgm:prSet/>
      <dgm:spPr/>
      <dgm:t>
        <a:bodyPr/>
        <a:lstStyle/>
        <a:p>
          <a:endParaRPr lang="en-IN"/>
        </a:p>
      </dgm:t>
    </dgm:pt>
    <dgm:pt modelId="{490B8EDE-2615-431F-BC44-C58A6ACDC024}" type="sibTrans" cxnId="{B820C45E-4C93-400A-B15E-347709E57671}">
      <dgm:prSet custT="1"/>
      <dgm:spPr/>
      <dgm:t>
        <a:bodyPr/>
        <a:lstStyle/>
        <a:p>
          <a:r>
            <a:rPr lang="en-IN" sz="1100" b="0"/>
            <a:t>Change management</a:t>
          </a:r>
        </a:p>
      </dgm:t>
    </dgm:pt>
    <dgm:pt modelId="{AE6F257B-3BE7-4E63-9ADC-55B110C3E22B}">
      <dgm:prSet phldrT="[Text]" custT="1"/>
      <dgm:spPr/>
      <dgm:t>
        <a:bodyPr/>
        <a:lstStyle/>
        <a:p>
          <a:r>
            <a:rPr lang="en-IN" sz="1100" b="0"/>
            <a:t>Technology evolution</a:t>
          </a:r>
        </a:p>
      </dgm:t>
    </dgm:pt>
    <dgm:pt modelId="{D43BA488-AC5B-42AA-9015-902589BD1D43}" type="parTrans" cxnId="{26CE37D3-E690-4451-A1EF-39C574D6F013}">
      <dgm:prSet/>
      <dgm:spPr/>
      <dgm:t>
        <a:bodyPr/>
        <a:lstStyle/>
        <a:p>
          <a:endParaRPr lang="en-IN"/>
        </a:p>
      </dgm:t>
    </dgm:pt>
    <dgm:pt modelId="{E76AE525-0B6B-4495-A896-D76FAD1CA033}" type="sibTrans" cxnId="{26CE37D3-E690-4451-A1EF-39C574D6F013}">
      <dgm:prSet custT="1"/>
      <dgm:spPr/>
      <dgm:t>
        <a:bodyPr/>
        <a:lstStyle/>
        <a:p>
          <a:r>
            <a:rPr lang="en-IN" sz="1100" b="0"/>
            <a:t>Rapid application development</a:t>
          </a:r>
        </a:p>
      </dgm:t>
    </dgm:pt>
    <dgm:pt modelId="{C4A10CB4-4FCD-4605-9E02-619376B47055}">
      <dgm:prSet phldrT="[Text]" custT="1"/>
      <dgm:spPr/>
      <dgm:t>
        <a:bodyPr/>
        <a:lstStyle/>
        <a:p>
          <a:r>
            <a:rPr lang="en-IN" sz="1100" b="0"/>
            <a:t>Continuous delivery</a:t>
          </a:r>
        </a:p>
      </dgm:t>
    </dgm:pt>
    <dgm:pt modelId="{9877C5BB-AF2A-4027-9E59-189AF78E4575}" type="parTrans" cxnId="{D9C7CE5F-648B-4C0E-9934-A82C811C8E18}">
      <dgm:prSet/>
      <dgm:spPr/>
      <dgm:t>
        <a:bodyPr/>
        <a:lstStyle/>
        <a:p>
          <a:endParaRPr lang="en-IN"/>
        </a:p>
      </dgm:t>
    </dgm:pt>
    <dgm:pt modelId="{093FFD37-DA55-4208-B257-FA055CD45C26}" type="sibTrans" cxnId="{D9C7CE5F-648B-4C0E-9934-A82C811C8E18}">
      <dgm:prSet custT="1"/>
      <dgm:spPr/>
      <dgm:t>
        <a:bodyPr/>
        <a:lstStyle/>
        <a:p>
          <a:r>
            <a:rPr lang="en-IN" sz="1100" b="0"/>
            <a:t>Overloads your IDE</a:t>
          </a:r>
        </a:p>
      </dgm:t>
    </dgm:pt>
    <dgm:pt modelId="{E128C733-AF20-41C9-B04D-3F45C61936E5}">
      <dgm:prSet custT="1"/>
      <dgm:spPr/>
      <dgm:t>
        <a:bodyPr/>
        <a:lstStyle/>
        <a:p>
          <a:r>
            <a:rPr lang="en-US" sz="1100" b="0"/>
            <a:t>Spaghetti Code</a:t>
          </a:r>
        </a:p>
      </dgm:t>
    </dgm:pt>
    <dgm:pt modelId="{F594DFFB-855F-4C30-8730-632531C91B67}" type="parTrans" cxnId="{8B9AC6AF-0718-440D-946B-306C8654A4A3}">
      <dgm:prSet/>
      <dgm:spPr/>
      <dgm:t>
        <a:bodyPr/>
        <a:lstStyle/>
        <a:p>
          <a:endParaRPr lang="en-US"/>
        </a:p>
      </dgm:t>
    </dgm:pt>
    <dgm:pt modelId="{93882A5F-2444-4542-B8E8-6A435DE4B9EF}" type="sibTrans" cxnId="{8B9AC6AF-0718-440D-946B-306C8654A4A3}">
      <dgm:prSet/>
      <dgm:spPr/>
      <dgm:t>
        <a:bodyPr/>
        <a:lstStyle/>
        <a:p>
          <a:endParaRPr lang="en-US"/>
        </a:p>
      </dgm:t>
    </dgm:pt>
    <dgm:pt modelId="{AFF6B44E-F472-4EE4-BC2C-E35F66DBDDDA}">
      <dgm:prSet phldrT="[Text]" custT="1"/>
      <dgm:spPr/>
      <dgm:t>
        <a:bodyPr/>
        <a:lstStyle/>
        <a:p>
          <a:r>
            <a:rPr lang="en-IN" sz="1100" b="0"/>
            <a:t>Code changes trigger full redeploy</a:t>
          </a:r>
        </a:p>
      </dgm:t>
    </dgm:pt>
    <dgm:pt modelId="{A8B071C0-2E69-4D8C-8455-C54B94406252}" type="parTrans" cxnId="{891C2B63-B028-416E-9BD1-7D5DBFC2DED0}">
      <dgm:prSet/>
      <dgm:spPr/>
      <dgm:t>
        <a:bodyPr/>
        <a:lstStyle/>
        <a:p>
          <a:endParaRPr lang="en-US"/>
        </a:p>
      </dgm:t>
    </dgm:pt>
    <dgm:pt modelId="{68A18A52-7E21-4FF1-9CBB-C774222B2789}" type="sibTrans" cxnId="{891C2B63-B028-416E-9BD1-7D5DBFC2DED0}">
      <dgm:prSet/>
      <dgm:spPr/>
      <dgm:t>
        <a:bodyPr/>
        <a:lstStyle/>
        <a:p>
          <a:endParaRPr lang="en-US"/>
        </a:p>
      </dgm:t>
    </dgm:pt>
    <dgm:pt modelId="{97BD32F0-922B-4FF9-963D-0415123DE8DE}" type="pres">
      <dgm:prSet presAssocID="{92BE381F-762C-45B3-8703-96307FC04C32}" presName="Name0" presStyleCnt="0">
        <dgm:presLayoutVars>
          <dgm:chMax/>
          <dgm:chPref/>
          <dgm:dir/>
          <dgm:animLvl val="lvl"/>
        </dgm:presLayoutVars>
      </dgm:prSet>
      <dgm:spPr/>
    </dgm:pt>
    <dgm:pt modelId="{8F05044C-8643-4392-B1BF-83AE16C8C25F}" type="pres">
      <dgm:prSet presAssocID="{5681134E-41A7-4984-B9FF-F4F9E876994A}" presName="composite" presStyleCnt="0"/>
      <dgm:spPr/>
    </dgm:pt>
    <dgm:pt modelId="{4695CB57-B8C9-4DB6-807D-1FC20840FAA8}" type="pres">
      <dgm:prSet presAssocID="{5681134E-41A7-4984-B9FF-F4F9E876994A}" presName="Parent1" presStyleLbl="node1" presStyleIdx="0" presStyleCnt="10">
        <dgm:presLayoutVars>
          <dgm:chMax val="1"/>
          <dgm:chPref val="1"/>
          <dgm:bulletEnabled val="1"/>
        </dgm:presLayoutVars>
      </dgm:prSet>
      <dgm:spPr/>
    </dgm:pt>
    <dgm:pt modelId="{ADAD8422-7E5C-47D6-964C-6A79B9817FCF}" type="pres">
      <dgm:prSet presAssocID="{5681134E-41A7-4984-B9FF-F4F9E876994A}" presName="Childtext1" presStyleLbl="revTx" presStyleIdx="0" presStyleCnt="5">
        <dgm:presLayoutVars>
          <dgm:chMax val="0"/>
          <dgm:chPref val="0"/>
          <dgm:bulletEnabled val="1"/>
        </dgm:presLayoutVars>
      </dgm:prSet>
      <dgm:spPr/>
    </dgm:pt>
    <dgm:pt modelId="{3AEA726E-2730-44EA-BD83-86F3D397E174}" type="pres">
      <dgm:prSet presAssocID="{5681134E-41A7-4984-B9FF-F4F9E876994A}" presName="BalanceSpacing" presStyleCnt="0"/>
      <dgm:spPr/>
    </dgm:pt>
    <dgm:pt modelId="{DE9F8E25-EE86-468F-8E32-EE20CB0C9C7A}" type="pres">
      <dgm:prSet presAssocID="{5681134E-41A7-4984-B9FF-F4F9E876994A}" presName="BalanceSpacing1" presStyleCnt="0"/>
      <dgm:spPr/>
    </dgm:pt>
    <dgm:pt modelId="{AEE245C7-4681-4903-826A-C470D2BD1342}" type="pres">
      <dgm:prSet presAssocID="{490B8EDE-2615-431F-BC44-C58A6ACDC024}" presName="Accent1Text" presStyleLbl="node1" presStyleIdx="1" presStyleCnt="10" custLinFactNeighborY="0"/>
      <dgm:spPr/>
    </dgm:pt>
    <dgm:pt modelId="{8DB594F2-2347-491B-947F-0A6A3696A76A}" type="pres">
      <dgm:prSet presAssocID="{490B8EDE-2615-431F-BC44-C58A6ACDC024}" presName="spaceBetweenRectangles" presStyleCnt="0"/>
      <dgm:spPr/>
    </dgm:pt>
    <dgm:pt modelId="{25D62A9C-A278-43CE-A954-339FE5CB714E}" type="pres">
      <dgm:prSet presAssocID="{E128C733-AF20-41C9-B04D-3F45C61936E5}" presName="composite" presStyleCnt="0"/>
      <dgm:spPr/>
    </dgm:pt>
    <dgm:pt modelId="{CF655FDA-79D8-49D8-AC65-6DF126D52B94}" type="pres">
      <dgm:prSet presAssocID="{E128C733-AF20-41C9-B04D-3F45C61936E5}" presName="Parent1" presStyleLbl="node1" presStyleIdx="2" presStyleCnt="10">
        <dgm:presLayoutVars>
          <dgm:chMax val="1"/>
          <dgm:chPref val="1"/>
          <dgm:bulletEnabled val="1"/>
        </dgm:presLayoutVars>
      </dgm:prSet>
      <dgm:spPr/>
    </dgm:pt>
    <dgm:pt modelId="{655ED509-88FF-48E3-A167-5134A64DE355}" type="pres">
      <dgm:prSet presAssocID="{E128C733-AF20-41C9-B04D-3F45C61936E5}" presName="Childtext1" presStyleLbl="revTx" presStyleIdx="1" presStyleCnt="5">
        <dgm:presLayoutVars>
          <dgm:chMax val="0"/>
          <dgm:chPref val="0"/>
          <dgm:bulletEnabled val="1"/>
        </dgm:presLayoutVars>
      </dgm:prSet>
      <dgm:spPr/>
    </dgm:pt>
    <dgm:pt modelId="{9081164F-3FEE-4DC3-B810-4A9710703129}" type="pres">
      <dgm:prSet presAssocID="{E128C733-AF20-41C9-B04D-3F45C61936E5}" presName="BalanceSpacing" presStyleCnt="0"/>
      <dgm:spPr/>
    </dgm:pt>
    <dgm:pt modelId="{27040F74-07B3-4B3C-8657-0ADF531AE71E}" type="pres">
      <dgm:prSet presAssocID="{E128C733-AF20-41C9-B04D-3F45C61936E5}" presName="BalanceSpacing1" presStyleCnt="0"/>
      <dgm:spPr/>
    </dgm:pt>
    <dgm:pt modelId="{3C38E348-D500-41D4-A2A5-6299C33BB537}" type="pres">
      <dgm:prSet presAssocID="{93882A5F-2444-4542-B8E8-6A435DE4B9EF}" presName="Accent1Text" presStyleLbl="node1" presStyleIdx="3" presStyleCnt="10" custLinFactX="-100000" custLinFactY="70580" custLinFactNeighborX="-113303" custLinFactNeighborY="100000"/>
      <dgm:spPr/>
    </dgm:pt>
    <dgm:pt modelId="{5E2AAAA9-4154-4125-B9EF-110F456A2127}" type="pres">
      <dgm:prSet presAssocID="{93882A5F-2444-4542-B8E8-6A435DE4B9EF}" presName="spaceBetweenRectangles" presStyleCnt="0"/>
      <dgm:spPr/>
    </dgm:pt>
    <dgm:pt modelId="{27D7D45D-5054-4417-A836-DD1852C60802}" type="pres">
      <dgm:prSet presAssocID="{AE6F257B-3BE7-4E63-9ADC-55B110C3E22B}" presName="composite" presStyleCnt="0"/>
      <dgm:spPr/>
    </dgm:pt>
    <dgm:pt modelId="{A1C40D41-0589-4353-B7BB-1C6CAF4D2412}" type="pres">
      <dgm:prSet presAssocID="{AE6F257B-3BE7-4E63-9ADC-55B110C3E22B}" presName="Parent1" presStyleLbl="node1" presStyleIdx="4" presStyleCnt="10">
        <dgm:presLayoutVars>
          <dgm:chMax val="1"/>
          <dgm:chPref val="1"/>
          <dgm:bulletEnabled val="1"/>
        </dgm:presLayoutVars>
      </dgm:prSet>
      <dgm:spPr/>
    </dgm:pt>
    <dgm:pt modelId="{BAB51DF5-3A3F-484F-B4AE-7E60B7EF8CE0}" type="pres">
      <dgm:prSet presAssocID="{AE6F257B-3BE7-4E63-9ADC-55B110C3E22B}" presName="Childtext1" presStyleLbl="revTx" presStyleIdx="2" presStyleCnt="5">
        <dgm:presLayoutVars>
          <dgm:chMax val="0"/>
          <dgm:chPref val="0"/>
          <dgm:bulletEnabled val="1"/>
        </dgm:presLayoutVars>
      </dgm:prSet>
      <dgm:spPr/>
    </dgm:pt>
    <dgm:pt modelId="{15D86C37-516D-4C8E-9C44-5CAF21014838}" type="pres">
      <dgm:prSet presAssocID="{AE6F257B-3BE7-4E63-9ADC-55B110C3E22B}" presName="BalanceSpacing" presStyleCnt="0"/>
      <dgm:spPr/>
    </dgm:pt>
    <dgm:pt modelId="{259B329C-3198-4097-BEA3-24EF1314F1AF}" type="pres">
      <dgm:prSet presAssocID="{AE6F257B-3BE7-4E63-9ADC-55B110C3E22B}" presName="BalanceSpacing1" presStyleCnt="0"/>
      <dgm:spPr/>
    </dgm:pt>
    <dgm:pt modelId="{492E526A-8341-46B9-801B-0AADBFF13BD3}" type="pres">
      <dgm:prSet presAssocID="{E76AE525-0B6B-4495-A896-D76FAD1CA033}" presName="Accent1Text" presStyleLbl="node1" presStyleIdx="5" presStyleCnt="10"/>
      <dgm:spPr/>
    </dgm:pt>
    <dgm:pt modelId="{AD6D170C-DE1A-4607-86B4-C2FDA601E886}" type="pres">
      <dgm:prSet presAssocID="{E76AE525-0B6B-4495-A896-D76FAD1CA033}" presName="spaceBetweenRectangles" presStyleCnt="0"/>
      <dgm:spPr/>
    </dgm:pt>
    <dgm:pt modelId="{D80E0F43-37BC-43BE-951E-AADAB58ED230}" type="pres">
      <dgm:prSet presAssocID="{AFF6B44E-F472-4EE4-BC2C-E35F66DBDDDA}" presName="composite" presStyleCnt="0"/>
      <dgm:spPr/>
    </dgm:pt>
    <dgm:pt modelId="{65F090BB-4247-4E45-8941-48AE6C0B0F7A}" type="pres">
      <dgm:prSet presAssocID="{AFF6B44E-F472-4EE4-BC2C-E35F66DBDDDA}" presName="Parent1" presStyleLbl="node1" presStyleIdx="6" presStyleCnt="10">
        <dgm:presLayoutVars>
          <dgm:chMax val="1"/>
          <dgm:chPref val="1"/>
          <dgm:bulletEnabled val="1"/>
        </dgm:presLayoutVars>
      </dgm:prSet>
      <dgm:spPr/>
    </dgm:pt>
    <dgm:pt modelId="{D728CA9B-F995-4602-A0D1-6D2BA92AE79C}" type="pres">
      <dgm:prSet presAssocID="{AFF6B44E-F472-4EE4-BC2C-E35F66DBDDDA}" presName="Childtext1" presStyleLbl="revTx" presStyleIdx="3" presStyleCnt="5">
        <dgm:presLayoutVars>
          <dgm:chMax val="0"/>
          <dgm:chPref val="0"/>
          <dgm:bulletEnabled val="1"/>
        </dgm:presLayoutVars>
      </dgm:prSet>
      <dgm:spPr/>
    </dgm:pt>
    <dgm:pt modelId="{055F122D-6E69-4089-B0F3-870ED898EC17}" type="pres">
      <dgm:prSet presAssocID="{AFF6B44E-F472-4EE4-BC2C-E35F66DBDDDA}" presName="BalanceSpacing" presStyleCnt="0"/>
      <dgm:spPr/>
    </dgm:pt>
    <dgm:pt modelId="{75A2BF37-10BF-43FA-A065-80D2D786BEBF}" type="pres">
      <dgm:prSet presAssocID="{AFF6B44E-F472-4EE4-BC2C-E35F66DBDDDA}" presName="BalanceSpacing1" presStyleCnt="0"/>
      <dgm:spPr/>
    </dgm:pt>
    <dgm:pt modelId="{CD5A8821-3DE7-4468-B969-773B213396E9}" type="pres">
      <dgm:prSet presAssocID="{68A18A52-7E21-4FF1-9CBB-C774222B2789}" presName="Accent1Text" presStyleLbl="node1" presStyleIdx="7" presStyleCnt="10" custLinFactNeighborY="0"/>
      <dgm:spPr/>
    </dgm:pt>
    <dgm:pt modelId="{82454D5B-0FCF-40FE-AC4D-5FD4DDCEA9C3}" type="pres">
      <dgm:prSet presAssocID="{68A18A52-7E21-4FF1-9CBB-C774222B2789}" presName="spaceBetweenRectangles" presStyleCnt="0"/>
      <dgm:spPr/>
    </dgm:pt>
    <dgm:pt modelId="{3FE518F3-8DD1-4DF0-B5A6-C5F313666B4E}" type="pres">
      <dgm:prSet presAssocID="{C4A10CB4-4FCD-4605-9E02-619376B47055}" presName="composite" presStyleCnt="0"/>
      <dgm:spPr/>
    </dgm:pt>
    <dgm:pt modelId="{1BE662D4-EB25-4716-A204-49481E6A77E0}" type="pres">
      <dgm:prSet presAssocID="{C4A10CB4-4FCD-4605-9E02-619376B47055}" presName="Parent1" presStyleLbl="node1" presStyleIdx="8" presStyleCnt="10" custLinFactY="-100000" custLinFactNeighborX="53516" custLinFactNeighborY="-154778">
        <dgm:presLayoutVars>
          <dgm:chMax val="1"/>
          <dgm:chPref val="1"/>
          <dgm:bulletEnabled val="1"/>
        </dgm:presLayoutVars>
      </dgm:prSet>
      <dgm:spPr/>
    </dgm:pt>
    <dgm:pt modelId="{A688D24A-C9E9-40FB-827C-3495F19144CB}" type="pres">
      <dgm:prSet presAssocID="{C4A10CB4-4FCD-4605-9E02-619376B47055}" presName="Childtext1" presStyleLbl="revTx" presStyleIdx="4" presStyleCnt="5">
        <dgm:presLayoutVars>
          <dgm:chMax val="0"/>
          <dgm:chPref val="0"/>
          <dgm:bulletEnabled val="1"/>
        </dgm:presLayoutVars>
      </dgm:prSet>
      <dgm:spPr/>
    </dgm:pt>
    <dgm:pt modelId="{CF26C767-17E1-46C5-8346-25B0AE5421F3}" type="pres">
      <dgm:prSet presAssocID="{C4A10CB4-4FCD-4605-9E02-619376B47055}" presName="BalanceSpacing" presStyleCnt="0"/>
      <dgm:spPr/>
    </dgm:pt>
    <dgm:pt modelId="{CBF532F3-7C92-47FB-903B-7A8E02217D02}" type="pres">
      <dgm:prSet presAssocID="{C4A10CB4-4FCD-4605-9E02-619376B47055}" presName="BalanceSpacing1" presStyleCnt="0"/>
      <dgm:spPr/>
    </dgm:pt>
    <dgm:pt modelId="{CBCDD7B9-F6D4-47CF-88DE-CE8D5A2B3DAD}" type="pres">
      <dgm:prSet presAssocID="{093FFD37-DA55-4208-B257-FA055CD45C26}" presName="Accent1Text" presStyleLbl="node1" presStyleIdx="9" presStyleCnt="10" custLinFactY="-100000" custLinFactNeighborX="-50925" custLinFactNeighborY="-154759"/>
      <dgm:spPr/>
    </dgm:pt>
  </dgm:ptLst>
  <dgm:cxnLst>
    <dgm:cxn modelId="{900A7425-7457-4AB5-9ECB-773FB9E95E0B}" type="presOf" srcId="{93882A5F-2444-4542-B8E8-6A435DE4B9EF}" destId="{3C38E348-D500-41D4-A2A5-6299C33BB537}" srcOrd="0" destOrd="0" presId="urn:microsoft.com/office/officeart/2008/layout/AlternatingHexagons"/>
    <dgm:cxn modelId="{B66D8E2A-C1D0-4EE2-9918-ACEB5C83DCC9}" type="presOf" srcId="{C4A10CB4-4FCD-4605-9E02-619376B47055}" destId="{1BE662D4-EB25-4716-A204-49481E6A77E0}" srcOrd="0" destOrd="0" presId="urn:microsoft.com/office/officeart/2008/layout/AlternatingHexagons"/>
    <dgm:cxn modelId="{B820C45E-4C93-400A-B15E-347709E57671}" srcId="{92BE381F-762C-45B3-8703-96307FC04C32}" destId="{5681134E-41A7-4984-B9FF-F4F9E876994A}" srcOrd="0" destOrd="0" parTransId="{29B77390-C250-4E94-B1AB-8200142AD017}" sibTransId="{490B8EDE-2615-431F-BC44-C58A6ACDC024}"/>
    <dgm:cxn modelId="{D9C7CE5F-648B-4C0E-9934-A82C811C8E18}" srcId="{92BE381F-762C-45B3-8703-96307FC04C32}" destId="{C4A10CB4-4FCD-4605-9E02-619376B47055}" srcOrd="4" destOrd="0" parTransId="{9877C5BB-AF2A-4027-9E59-189AF78E4575}" sibTransId="{093FFD37-DA55-4208-B257-FA055CD45C26}"/>
    <dgm:cxn modelId="{891C2B63-B028-416E-9BD1-7D5DBFC2DED0}" srcId="{92BE381F-762C-45B3-8703-96307FC04C32}" destId="{AFF6B44E-F472-4EE4-BC2C-E35F66DBDDDA}" srcOrd="3" destOrd="0" parTransId="{A8B071C0-2E69-4D8C-8455-C54B94406252}" sibTransId="{68A18A52-7E21-4FF1-9CBB-C774222B2789}"/>
    <dgm:cxn modelId="{A207806A-4AFD-48D1-8695-70D6122B9A2E}" type="presOf" srcId="{68A18A52-7E21-4FF1-9CBB-C774222B2789}" destId="{CD5A8821-3DE7-4468-B969-773B213396E9}" srcOrd="0" destOrd="0" presId="urn:microsoft.com/office/officeart/2008/layout/AlternatingHexagons"/>
    <dgm:cxn modelId="{6F194154-76A2-4764-A6D4-3C556A12FB7B}" type="presOf" srcId="{E76AE525-0B6B-4495-A896-D76FAD1CA033}" destId="{492E526A-8341-46B9-801B-0AADBFF13BD3}" srcOrd="0" destOrd="0" presId="urn:microsoft.com/office/officeart/2008/layout/AlternatingHexagons"/>
    <dgm:cxn modelId="{91AA8856-8F7B-48DF-96C5-DA217B30E21A}" type="presOf" srcId="{E128C733-AF20-41C9-B04D-3F45C61936E5}" destId="{CF655FDA-79D8-49D8-AC65-6DF126D52B94}" srcOrd="0" destOrd="0" presId="urn:microsoft.com/office/officeart/2008/layout/AlternatingHexagons"/>
    <dgm:cxn modelId="{1538269E-E9F8-424C-BCE6-11DBEC31158F}" type="presOf" srcId="{5681134E-41A7-4984-B9FF-F4F9E876994A}" destId="{4695CB57-B8C9-4DB6-807D-1FC20840FAA8}" srcOrd="0" destOrd="0" presId="urn:microsoft.com/office/officeart/2008/layout/AlternatingHexagons"/>
    <dgm:cxn modelId="{A42BE8A9-4C97-446B-AB69-DC1FAEB2BB97}" type="presOf" srcId="{490B8EDE-2615-431F-BC44-C58A6ACDC024}" destId="{AEE245C7-4681-4903-826A-C470D2BD1342}" srcOrd="0" destOrd="0" presId="urn:microsoft.com/office/officeart/2008/layout/AlternatingHexagons"/>
    <dgm:cxn modelId="{8B9AC6AF-0718-440D-946B-306C8654A4A3}" srcId="{92BE381F-762C-45B3-8703-96307FC04C32}" destId="{E128C733-AF20-41C9-B04D-3F45C61936E5}" srcOrd="1" destOrd="0" parTransId="{F594DFFB-855F-4C30-8730-632531C91B67}" sibTransId="{93882A5F-2444-4542-B8E8-6A435DE4B9EF}"/>
    <dgm:cxn modelId="{73CF63B2-58FB-4FD0-839F-AB34FE7E8B3D}" type="presOf" srcId="{AFF6B44E-F472-4EE4-BC2C-E35F66DBDDDA}" destId="{65F090BB-4247-4E45-8941-48AE6C0B0F7A}" srcOrd="0" destOrd="0" presId="urn:microsoft.com/office/officeart/2008/layout/AlternatingHexagons"/>
    <dgm:cxn modelId="{EDF179B5-5B29-4942-A684-3BCF7CD3DD0C}" type="presOf" srcId="{093FFD37-DA55-4208-B257-FA055CD45C26}" destId="{CBCDD7B9-F6D4-47CF-88DE-CE8D5A2B3DAD}" srcOrd="0" destOrd="0" presId="urn:microsoft.com/office/officeart/2008/layout/AlternatingHexagons"/>
    <dgm:cxn modelId="{C5E182B5-01DB-4BCC-A770-F20BEE0F1053}" type="presOf" srcId="{92BE381F-762C-45B3-8703-96307FC04C32}" destId="{97BD32F0-922B-4FF9-963D-0415123DE8DE}" srcOrd="0" destOrd="0" presId="urn:microsoft.com/office/officeart/2008/layout/AlternatingHexagons"/>
    <dgm:cxn modelId="{CFE224C3-884D-4AC5-AEAB-E7604A390E70}" type="presOf" srcId="{AE6F257B-3BE7-4E63-9ADC-55B110C3E22B}" destId="{A1C40D41-0589-4353-B7BB-1C6CAF4D2412}" srcOrd="0" destOrd="0" presId="urn:microsoft.com/office/officeart/2008/layout/AlternatingHexagons"/>
    <dgm:cxn modelId="{26CE37D3-E690-4451-A1EF-39C574D6F013}" srcId="{92BE381F-762C-45B3-8703-96307FC04C32}" destId="{AE6F257B-3BE7-4E63-9ADC-55B110C3E22B}" srcOrd="2" destOrd="0" parTransId="{D43BA488-AC5B-42AA-9015-902589BD1D43}" sibTransId="{E76AE525-0B6B-4495-A896-D76FAD1CA033}"/>
    <dgm:cxn modelId="{40247954-B3B9-4109-90C2-8CC6268CC8AB}" type="presParOf" srcId="{97BD32F0-922B-4FF9-963D-0415123DE8DE}" destId="{8F05044C-8643-4392-B1BF-83AE16C8C25F}" srcOrd="0" destOrd="0" presId="urn:microsoft.com/office/officeart/2008/layout/AlternatingHexagons"/>
    <dgm:cxn modelId="{4777B8A1-F1BD-48D6-887F-B02A17B9C8AC}" type="presParOf" srcId="{8F05044C-8643-4392-B1BF-83AE16C8C25F}" destId="{4695CB57-B8C9-4DB6-807D-1FC20840FAA8}" srcOrd="0" destOrd="0" presId="urn:microsoft.com/office/officeart/2008/layout/AlternatingHexagons"/>
    <dgm:cxn modelId="{BC83E4F9-ECCD-4C24-BE17-644F2BFE52EE}" type="presParOf" srcId="{8F05044C-8643-4392-B1BF-83AE16C8C25F}" destId="{ADAD8422-7E5C-47D6-964C-6A79B9817FCF}" srcOrd="1" destOrd="0" presId="urn:microsoft.com/office/officeart/2008/layout/AlternatingHexagons"/>
    <dgm:cxn modelId="{E631CE4D-FB4C-423E-8DD4-4FF543A67415}" type="presParOf" srcId="{8F05044C-8643-4392-B1BF-83AE16C8C25F}" destId="{3AEA726E-2730-44EA-BD83-86F3D397E174}" srcOrd="2" destOrd="0" presId="urn:microsoft.com/office/officeart/2008/layout/AlternatingHexagons"/>
    <dgm:cxn modelId="{1A6965BD-4084-4DD0-8526-9213B0C3D80B}" type="presParOf" srcId="{8F05044C-8643-4392-B1BF-83AE16C8C25F}" destId="{DE9F8E25-EE86-468F-8E32-EE20CB0C9C7A}" srcOrd="3" destOrd="0" presId="urn:microsoft.com/office/officeart/2008/layout/AlternatingHexagons"/>
    <dgm:cxn modelId="{C6D2DE5C-DC51-4A92-9BAE-321C48B382E8}" type="presParOf" srcId="{8F05044C-8643-4392-B1BF-83AE16C8C25F}" destId="{AEE245C7-4681-4903-826A-C470D2BD1342}" srcOrd="4" destOrd="0" presId="urn:microsoft.com/office/officeart/2008/layout/AlternatingHexagons"/>
    <dgm:cxn modelId="{E6B64289-1E2D-4319-828F-94657C2A997F}" type="presParOf" srcId="{97BD32F0-922B-4FF9-963D-0415123DE8DE}" destId="{8DB594F2-2347-491B-947F-0A6A3696A76A}" srcOrd="1" destOrd="0" presId="urn:microsoft.com/office/officeart/2008/layout/AlternatingHexagons"/>
    <dgm:cxn modelId="{489F3C2E-AC31-4205-ABAB-F4E922442E2E}" type="presParOf" srcId="{97BD32F0-922B-4FF9-963D-0415123DE8DE}" destId="{25D62A9C-A278-43CE-A954-339FE5CB714E}" srcOrd="2" destOrd="0" presId="urn:microsoft.com/office/officeart/2008/layout/AlternatingHexagons"/>
    <dgm:cxn modelId="{51166C3F-8A24-4091-9DF0-16FBF0A3CF06}" type="presParOf" srcId="{25D62A9C-A278-43CE-A954-339FE5CB714E}" destId="{CF655FDA-79D8-49D8-AC65-6DF126D52B94}" srcOrd="0" destOrd="0" presId="urn:microsoft.com/office/officeart/2008/layout/AlternatingHexagons"/>
    <dgm:cxn modelId="{DF3FDA30-0E9F-4568-93D4-0AA2667C5B03}" type="presParOf" srcId="{25D62A9C-A278-43CE-A954-339FE5CB714E}" destId="{655ED509-88FF-48E3-A167-5134A64DE355}" srcOrd="1" destOrd="0" presId="urn:microsoft.com/office/officeart/2008/layout/AlternatingHexagons"/>
    <dgm:cxn modelId="{7A50D9F7-2BAE-45C8-A638-402253B88768}" type="presParOf" srcId="{25D62A9C-A278-43CE-A954-339FE5CB714E}" destId="{9081164F-3FEE-4DC3-B810-4A9710703129}" srcOrd="2" destOrd="0" presId="urn:microsoft.com/office/officeart/2008/layout/AlternatingHexagons"/>
    <dgm:cxn modelId="{28CD1F71-B271-403B-9780-4F17F8D78A7A}" type="presParOf" srcId="{25D62A9C-A278-43CE-A954-339FE5CB714E}" destId="{27040F74-07B3-4B3C-8657-0ADF531AE71E}" srcOrd="3" destOrd="0" presId="urn:microsoft.com/office/officeart/2008/layout/AlternatingHexagons"/>
    <dgm:cxn modelId="{AAF8232B-63F8-4631-8A58-75DF8B89928B}" type="presParOf" srcId="{25D62A9C-A278-43CE-A954-339FE5CB714E}" destId="{3C38E348-D500-41D4-A2A5-6299C33BB537}" srcOrd="4" destOrd="0" presId="urn:microsoft.com/office/officeart/2008/layout/AlternatingHexagons"/>
    <dgm:cxn modelId="{33E6FA1A-2B44-485D-83F9-AA2767E86D0F}" type="presParOf" srcId="{97BD32F0-922B-4FF9-963D-0415123DE8DE}" destId="{5E2AAAA9-4154-4125-B9EF-110F456A2127}" srcOrd="3" destOrd="0" presId="urn:microsoft.com/office/officeart/2008/layout/AlternatingHexagons"/>
    <dgm:cxn modelId="{6D1B2C9B-D2F3-4A59-873D-17DA480C5372}" type="presParOf" srcId="{97BD32F0-922B-4FF9-963D-0415123DE8DE}" destId="{27D7D45D-5054-4417-A836-DD1852C60802}" srcOrd="4" destOrd="0" presId="urn:microsoft.com/office/officeart/2008/layout/AlternatingHexagons"/>
    <dgm:cxn modelId="{C128B0C2-8A5C-4194-B3D7-6C6B43978721}" type="presParOf" srcId="{27D7D45D-5054-4417-A836-DD1852C60802}" destId="{A1C40D41-0589-4353-B7BB-1C6CAF4D2412}" srcOrd="0" destOrd="0" presId="urn:microsoft.com/office/officeart/2008/layout/AlternatingHexagons"/>
    <dgm:cxn modelId="{699D2176-8969-4673-ACD3-3C7721F31EE2}" type="presParOf" srcId="{27D7D45D-5054-4417-A836-DD1852C60802}" destId="{BAB51DF5-3A3F-484F-B4AE-7E60B7EF8CE0}" srcOrd="1" destOrd="0" presId="urn:microsoft.com/office/officeart/2008/layout/AlternatingHexagons"/>
    <dgm:cxn modelId="{13A056C9-B36B-4D9B-843D-B694C4516B2C}" type="presParOf" srcId="{27D7D45D-5054-4417-A836-DD1852C60802}" destId="{15D86C37-516D-4C8E-9C44-5CAF21014838}" srcOrd="2" destOrd="0" presId="urn:microsoft.com/office/officeart/2008/layout/AlternatingHexagons"/>
    <dgm:cxn modelId="{DC963BBC-EFC5-4FF6-B8BB-76B3DBC28C38}" type="presParOf" srcId="{27D7D45D-5054-4417-A836-DD1852C60802}" destId="{259B329C-3198-4097-BEA3-24EF1314F1AF}" srcOrd="3" destOrd="0" presId="urn:microsoft.com/office/officeart/2008/layout/AlternatingHexagons"/>
    <dgm:cxn modelId="{2D9ABF57-2AF0-4413-8A58-DD09F5334FD4}" type="presParOf" srcId="{27D7D45D-5054-4417-A836-DD1852C60802}" destId="{492E526A-8341-46B9-801B-0AADBFF13BD3}" srcOrd="4" destOrd="0" presId="urn:microsoft.com/office/officeart/2008/layout/AlternatingHexagons"/>
    <dgm:cxn modelId="{1501CCA2-715F-42AC-834A-CBBA7F9A1CFB}" type="presParOf" srcId="{97BD32F0-922B-4FF9-963D-0415123DE8DE}" destId="{AD6D170C-DE1A-4607-86B4-C2FDA601E886}" srcOrd="5" destOrd="0" presId="urn:microsoft.com/office/officeart/2008/layout/AlternatingHexagons"/>
    <dgm:cxn modelId="{94D321B7-E13C-41B2-8845-C48D987B6868}" type="presParOf" srcId="{97BD32F0-922B-4FF9-963D-0415123DE8DE}" destId="{D80E0F43-37BC-43BE-951E-AADAB58ED230}" srcOrd="6" destOrd="0" presId="urn:microsoft.com/office/officeart/2008/layout/AlternatingHexagons"/>
    <dgm:cxn modelId="{42D87307-509D-42E1-A4A2-B8255FF3EEAF}" type="presParOf" srcId="{D80E0F43-37BC-43BE-951E-AADAB58ED230}" destId="{65F090BB-4247-4E45-8941-48AE6C0B0F7A}" srcOrd="0" destOrd="0" presId="urn:microsoft.com/office/officeart/2008/layout/AlternatingHexagons"/>
    <dgm:cxn modelId="{16A8BA9C-1CEA-4ABA-8262-A2C51D8B5231}" type="presParOf" srcId="{D80E0F43-37BC-43BE-951E-AADAB58ED230}" destId="{D728CA9B-F995-4602-A0D1-6D2BA92AE79C}" srcOrd="1" destOrd="0" presId="urn:microsoft.com/office/officeart/2008/layout/AlternatingHexagons"/>
    <dgm:cxn modelId="{71538874-E02E-4BA0-B75C-75BE75D4DF3B}" type="presParOf" srcId="{D80E0F43-37BC-43BE-951E-AADAB58ED230}" destId="{055F122D-6E69-4089-B0F3-870ED898EC17}" srcOrd="2" destOrd="0" presId="urn:microsoft.com/office/officeart/2008/layout/AlternatingHexagons"/>
    <dgm:cxn modelId="{CD63C04D-8531-4D09-95C7-37F8EC48FA8B}" type="presParOf" srcId="{D80E0F43-37BC-43BE-951E-AADAB58ED230}" destId="{75A2BF37-10BF-43FA-A065-80D2D786BEBF}" srcOrd="3" destOrd="0" presId="urn:microsoft.com/office/officeart/2008/layout/AlternatingHexagons"/>
    <dgm:cxn modelId="{B2B6CB60-16B5-499C-B7FC-604D33AF1839}" type="presParOf" srcId="{D80E0F43-37BC-43BE-951E-AADAB58ED230}" destId="{CD5A8821-3DE7-4468-B969-773B213396E9}" srcOrd="4" destOrd="0" presId="urn:microsoft.com/office/officeart/2008/layout/AlternatingHexagons"/>
    <dgm:cxn modelId="{30183F1F-2F8F-4CED-BE90-CCACACA539AE}" type="presParOf" srcId="{97BD32F0-922B-4FF9-963D-0415123DE8DE}" destId="{82454D5B-0FCF-40FE-AC4D-5FD4DDCEA9C3}" srcOrd="7" destOrd="0" presId="urn:microsoft.com/office/officeart/2008/layout/AlternatingHexagons"/>
    <dgm:cxn modelId="{65B0CEE7-5529-4E10-B55A-3DC543CA9D68}" type="presParOf" srcId="{97BD32F0-922B-4FF9-963D-0415123DE8DE}" destId="{3FE518F3-8DD1-4DF0-B5A6-C5F313666B4E}" srcOrd="8" destOrd="0" presId="urn:microsoft.com/office/officeart/2008/layout/AlternatingHexagons"/>
    <dgm:cxn modelId="{A0B68D01-F2F2-46CC-8220-B08A72353E87}" type="presParOf" srcId="{3FE518F3-8DD1-4DF0-B5A6-C5F313666B4E}" destId="{1BE662D4-EB25-4716-A204-49481E6A77E0}" srcOrd="0" destOrd="0" presId="urn:microsoft.com/office/officeart/2008/layout/AlternatingHexagons"/>
    <dgm:cxn modelId="{D23C622E-40D9-48DA-84A1-25B06148A709}" type="presParOf" srcId="{3FE518F3-8DD1-4DF0-B5A6-C5F313666B4E}" destId="{A688D24A-C9E9-40FB-827C-3495F19144CB}" srcOrd="1" destOrd="0" presId="urn:microsoft.com/office/officeart/2008/layout/AlternatingHexagons"/>
    <dgm:cxn modelId="{B74F8918-93B2-49CD-B761-FE928FA8FC12}" type="presParOf" srcId="{3FE518F3-8DD1-4DF0-B5A6-C5F313666B4E}" destId="{CF26C767-17E1-46C5-8346-25B0AE5421F3}" srcOrd="2" destOrd="0" presId="urn:microsoft.com/office/officeart/2008/layout/AlternatingHexagons"/>
    <dgm:cxn modelId="{2E940FB7-09CC-426F-8700-FA4A8D9E73BE}" type="presParOf" srcId="{3FE518F3-8DD1-4DF0-B5A6-C5F313666B4E}" destId="{CBF532F3-7C92-47FB-903B-7A8E02217D02}" srcOrd="3" destOrd="0" presId="urn:microsoft.com/office/officeart/2008/layout/AlternatingHexagons"/>
    <dgm:cxn modelId="{7C2E155C-B5A6-484E-BE3A-404FCD693F59}" type="presParOf" srcId="{3FE518F3-8DD1-4DF0-B5A6-C5F313666B4E}" destId="{CBCDD7B9-F6D4-47CF-88DE-CE8D5A2B3DAD}" srcOrd="4" destOrd="0" presId="urn:microsoft.com/office/officeart/2008/layout/AlternatingHexagons"/>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2BE381F-762C-45B3-8703-96307FC04C32}" type="doc">
      <dgm:prSet loTypeId="urn:microsoft.com/office/officeart/2008/layout/AlternatingHexagons" loCatId="list" qsTypeId="urn:microsoft.com/office/officeart/2005/8/quickstyle/simple3" qsCatId="simple" csTypeId="urn:microsoft.com/office/officeart/2005/8/colors/colorful1" csCatId="colorful" phldr="1"/>
      <dgm:spPr/>
      <dgm:t>
        <a:bodyPr/>
        <a:lstStyle/>
        <a:p>
          <a:endParaRPr lang="en-IN"/>
        </a:p>
      </dgm:t>
    </dgm:pt>
    <dgm:pt modelId="{5681134E-41A7-4984-B9FF-F4F9E876994A}">
      <dgm:prSet phldrT="[Text]" custT="1"/>
      <dgm:spPr/>
      <dgm:t>
        <a:bodyPr/>
        <a:lstStyle/>
        <a:p>
          <a:r>
            <a:rPr lang="en-IN" sz="1100" b="0"/>
            <a:t>Deployment of application services</a:t>
          </a:r>
        </a:p>
      </dgm:t>
    </dgm:pt>
    <dgm:pt modelId="{29B77390-C250-4E94-B1AB-8200142AD017}" type="parTrans" cxnId="{B820C45E-4C93-400A-B15E-347709E57671}">
      <dgm:prSet/>
      <dgm:spPr/>
      <dgm:t>
        <a:bodyPr/>
        <a:lstStyle/>
        <a:p>
          <a:endParaRPr lang="en-IN"/>
        </a:p>
      </dgm:t>
    </dgm:pt>
    <dgm:pt modelId="{490B8EDE-2615-431F-BC44-C58A6ACDC024}" type="sibTrans" cxnId="{B820C45E-4C93-400A-B15E-347709E57671}">
      <dgm:prSet custT="1"/>
      <dgm:spPr/>
      <dgm:t>
        <a:bodyPr/>
        <a:lstStyle/>
        <a:p>
          <a:r>
            <a:rPr lang="en-IN" sz="1100" b="0"/>
            <a:t>Decomposition of application to services</a:t>
          </a:r>
        </a:p>
      </dgm:t>
    </dgm:pt>
    <dgm:pt modelId="{AE6F257B-3BE7-4E63-9ADC-55B110C3E22B}">
      <dgm:prSet phldrT="[Text]" custT="1"/>
      <dgm:spPr/>
      <dgm:t>
        <a:bodyPr/>
        <a:lstStyle/>
        <a:p>
          <a:r>
            <a:rPr lang="en-IN" sz="1100" b="0"/>
            <a:t>Prevent cascading of service failure</a:t>
          </a:r>
        </a:p>
      </dgm:t>
    </dgm:pt>
    <dgm:pt modelId="{D43BA488-AC5B-42AA-9015-902589BD1D43}" type="parTrans" cxnId="{26CE37D3-E690-4451-A1EF-39C574D6F013}">
      <dgm:prSet/>
      <dgm:spPr/>
      <dgm:t>
        <a:bodyPr/>
        <a:lstStyle/>
        <a:p>
          <a:endParaRPr lang="en-IN"/>
        </a:p>
      </dgm:t>
    </dgm:pt>
    <dgm:pt modelId="{E76AE525-0B6B-4495-A896-D76FAD1CA033}" type="sibTrans" cxnId="{26CE37D3-E690-4451-A1EF-39C574D6F013}">
      <dgm:prSet custT="1"/>
      <dgm:spPr/>
      <dgm:t>
        <a:bodyPr/>
        <a:lstStyle/>
        <a:p>
          <a:r>
            <a:rPr lang="en-IN" sz="1100" b="0"/>
            <a:t>Service instance discovery by client</a:t>
          </a:r>
        </a:p>
      </dgm:t>
    </dgm:pt>
    <dgm:pt modelId="{C4A10CB4-4FCD-4605-9E02-619376B47055}">
      <dgm:prSet phldrT="[Text]" custT="1"/>
      <dgm:spPr/>
      <dgm:t>
        <a:bodyPr/>
        <a:lstStyle/>
        <a:p>
          <a:r>
            <a:rPr lang="en-IN" sz="1100" b="0"/>
            <a:t>Communication of external clients with service</a:t>
          </a:r>
        </a:p>
      </dgm:t>
    </dgm:pt>
    <dgm:pt modelId="{9877C5BB-AF2A-4027-9E59-189AF78E4575}" type="parTrans" cxnId="{D9C7CE5F-648B-4C0E-9934-A82C811C8E18}">
      <dgm:prSet/>
      <dgm:spPr/>
      <dgm:t>
        <a:bodyPr/>
        <a:lstStyle/>
        <a:p>
          <a:endParaRPr lang="en-IN"/>
        </a:p>
      </dgm:t>
    </dgm:pt>
    <dgm:pt modelId="{093FFD37-DA55-4208-B257-FA055CD45C26}" type="sibTrans" cxnId="{D9C7CE5F-648B-4C0E-9934-A82C811C8E18}">
      <dgm:prSet custT="1"/>
      <dgm:spPr/>
      <dgm:t>
        <a:bodyPr/>
        <a:lstStyle/>
        <a:p>
          <a:r>
            <a:rPr lang="en-IN" sz="1100" b="0"/>
            <a:t>Handling of cross cutting concerns</a:t>
          </a:r>
        </a:p>
      </dgm:t>
    </dgm:pt>
    <dgm:pt modelId="{E128C733-AF20-41C9-B04D-3F45C61936E5}">
      <dgm:prSet custT="1"/>
      <dgm:spPr/>
      <dgm:t>
        <a:bodyPr/>
        <a:lstStyle/>
        <a:p>
          <a:r>
            <a:rPr lang="en-US" sz="1100" b="0"/>
            <a:t>Communication mechanism to use</a:t>
          </a:r>
        </a:p>
      </dgm:t>
    </dgm:pt>
    <dgm:pt modelId="{F594DFFB-855F-4C30-8730-632531C91B67}" type="parTrans" cxnId="{8B9AC6AF-0718-440D-946B-306C8654A4A3}">
      <dgm:prSet/>
      <dgm:spPr/>
      <dgm:t>
        <a:bodyPr/>
        <a:lstStyle/>
        <a:p>
          <a:endParaRPr lang="en-US"/>
        </a:p>
      </dgm:t>
    </dgm:pt>
    <dgm:pt modelId="{93882A5F-2444-4542-B8E8-6A435DE4B9EF}" type="sibTrans" cxnId="{8B9AC6AF-0718-440D-946B-306C8654A4A3}">
      <dgm:prSet/>
      <dgm:spPr/>
      <dgm:t>
        <a:bodyPr/>
        <a:lstStyle/>
        <a:p>
          <a:endParaRPr lang="en-US"/>
        </a:p>
      </dgm:t>
    </dgm:pt>
    <dgm:pt modelId="{AFF6B44E-F472-4EE4-BC2C-E35F66DBDDDA}">
      <dgm:prSet phldrT="[Text]" custT="1"/>
      <dgm:spPr/>
      <dgm:t>
        <a:bodyPr/>
        <a:lstStyle/>
        <a:p>
          <a:r>
            <a:rPr lang="en-IN" sz="1100" b="0"/>
            <a:t>Maintain data consistency and implement queries</a:t>
          </a:r>
        </a:p>
      </dgm:t>
    </dgm:pt>
    <dgm:pt modelId="{A8B071C0-2E69-4D8C-8455-C54B94406252}" type="parTrans" cxnId="{891C2B63-B028-416E-9BD1-7D5DBFC2DED0}">
      <dgm:prSet/>
      <dgm:spPr/>
      <dgm:t>
        <a:bodyPr/>
        <a:lstStyle/>
        <a:p>
          <a:endParaRPr lang="en-US"/>
        </a:p>
      </dgm:t>
    </dgm:pt>
    <dgm:pt modelId="{68A18A52-7E21-4FF1-9CBB-C774222B2789}" type="sibTrans" cxnId="{891C2B63-B028-416E-9BD1-7D5DBFC2DED0}">
      <dgm:prSet/>
      <dgm:spPr/>
      <dgm:t>
        <a:bodyPr/>
        <a:lstStyle/>
        <a:p>
          <a:endParaRPr lang="en-US"/>
        </a:p>
      </dgm:t>
    </dgm:pt>
    <dgm:pt modelId="{97BD32F0-922B-4FF9-963D-0415123DE8DE}" type="pres">
      <dgm:prSet presAssocID="{92BE381F-762C-45B3-8703-96307FC04C32}" presName="Name0" presStyleCnt="0">
        <dgm:presLayoutVars>
          <dgm:chMax/>
          <dgm:chPref/>
          <dgm:dir/>
          <dgm:animLvl val="lvl"/>
        </dgm:presLayoutVars>
      </dgm:prSet>
      <dgm:spPr/>
    </dgm:pt>
    <dgm:pt modelId="{8F05044C-8643-4392-B1BF-83AE16C8C25F}" type="pres">
      <dgm:prSet presAssocID="{5681134E-41A7-4984-B9FF-F4F9E876994A}" presName="composite" presStyleCnt="0"/>
      <dgm:spPr/>
    </dgm:pt>
    <dgm:pt modelId="{4695CB57-B8C9-4DB6-807D-1FC20840FAA8}" type="pres">
      <dgm:prSet presAssocID="{5681134E-41A7-4984-B9FF-F4F9E876994A}" presName="Parent1" presStyleLbl="node1" presStyleIdx="0" presStyleCnt="10">
        <dgm:presLayoutVars>
          <dgm:chMax val="1"/>
          <dgm:chPref val="1"/>
          <dgm:bulletEnabled val="1"/>
        </dgm:presLayoutVars>
      </dgm:prSet>
      <dgm:spPr/>
    </dgm:pt>
    <dgm:pt modelId="{ADAD8422-7E5C-47D6-964C-6A79B9817FCF}" type="pres">
      <dgm:prSet presAssocID="{5681134E-41A7-4984-B9FF-F4F9E876994A}" presName="Childtext1" presStyleLbl="revTx" presStyleIdx="0" presStyleCnt="5">
        <dgm:presLayoutVars>
          <dgm:chMax val="0"/>
          <dgm:chPref val="0"/>
          <dgm:bulletEnabled val="1"/>
        </dgm:presLayoutVars>
      </dgm:prSet>
      <dgm:spPr/>
    </dgm:pt>
    <dgm:pt modelId="{3AEA726E-2730-44EA-BD83-86F3D397E174}" type="pres">
      <dgm:prSet presAssocID="{5681134E-41A7-4984-B9FF-F4F9E876994A}" presName="BalanceSpacing" presStyleCnt="0"/>
      <dgm:spPr/>
    </dgm:pt>
    <dgm:pt modelId="{DE9F8E25-EE86-468F-8E32-EE20CB0C9C7A}" type="pres">
      <dgm:prSet presAssocID="{5681134E-41A7-4984-B9FF-F4F9E876994A}" presName="BalanceSpacing1" presStyleCnt="0"/>
      <dgm:spPr/>
    </dgm:pt>
    <dgm:pt modelId="{AEE245C7-4681-4903-826A-C470D2BD1342}" type="pres">
      <dgm:prSet presAssocID="{490B8EDE-2615-431F-BC44-C58A6ACDC024}" presName="Accent1Text" presStyleLbl="node1" presStyleIdx="1" presStyleCnt="10" custLinFactNeighborY="0"/>
      <dgm:spPr/>
    </dgm:pt>
    <dgm:pt modelId="{8DB594F2-2347-491B-947F-0A6A3696A76A}" type="pres">
      <dgm:prSet presAssocID="{490B8EDE-2615-431F-BC44-C58A6ACDC024}" presName="spaceBetweenRectangles" presStyleCnt="0"/>
      <dgm:spPr/>
    </dgm:pt>
    <dgm:pt modelId="{25D62A9C-A278-43CE-A954-339FE5CB714E}" type="pres">
      <dgm:prSet presAssocID="{E128C733-AF20-41C9-B04D-3F45C61936E5}" presName="composite" presStyleCnt="0"/>
      <dgm:spPr/>
    </dgm:pt>
    <dgm:pt modelId="{CF655FDA-79D8-49D8-AC65-6DF126D52B94}" type="pres">
      <dgm:prSet presAssocID="{E128C733-AF20-41C9-B04D-3F45C61936E5}" presName="Parent1" presStyleLbl="node1" presStyleIdx="2" presStyleCnt="10">
        <dgm:presLayoutVars>
          <dgm:chMax val="1"/>
          <dgm:chPref val="1"/>
          <dgm:bulletEnabled val="1"/>
        </dgm:presLayoutVars>
      </dgm:prSet>
      <dgm:spPr/>
    </dgm:pt>
    <dgm:pt modelId="{655ED509-88FF-48E3-A167-5134A64DE355}" type="pres">
      <dgm:prSet presAssocID="{E128C733-AF20-41C9-B04D-3F45C61936E5}" presName="Childtext1" presStyleLbl="revTx" presStyleIdx="1" presStyleCnt="5">
        <dgm:presLayoutVars>
          <dgm:chMax val="0"/>
          <dgm:chPref val="0"/>
          <dgm:bulletEnabled val="1"/>
        </dgm:presLayoutVars>
      </dgm:prSet>
      <dgm:spPr/>
    </dgm:pt>
    <dgm:pt modelId="{9081164F-3FEE-4DC3-B810-4A9710703129}" type="pres">
      <dgm:prSet presAssocID="{E128C733-AF20-41C9-B04D-3F45C61936E5}" presName="BalanceSpacing" presStyleCnt="0"/>
      <dgm:spPr/>
    </dgm:pt>
    <dgm:pt modelId="{27040F74-07B3-4B3C-8657-0ADF531AE71E}" type="pres">
      <dgm:prSet presAssocID="{E128C733-AF20-41C9-B04D-3F45C61936E5}" presName="BalanceSpacing1" presStyleCnt="0"/>
      <dgm:spPr/>
    </dgm:pt>
    <dgm:pt modelId="{3C38E348-D500-41D4-A2A5-6299C33BB537}" type="pres">
      <dgm:prSet presAssocID="{93882A5F-2444-4542-B8E8-6A435DE4B9EF}" presName="Accent1Text" presStyleLbl="node1" presStyleIdx="3" presStyleCnt="10" custLinFactX="-100000" custLinFactY="70580" custLinFactNeighborX="-113303" custLinFactNeighborY="100000"/>
      <dgm:spPr/>
    </dgm:pt>
    <dgm:pt modelId="{5E2AAAA9-4154-4125-B9EF-110F456A2127}" type="pres">
      <dgm:prSet presAssocID="{93882A5F-2444-4542-B8E8-6A435DE4B9EF}" presName="spaceBetweenRectangles" presStyleCnt="0"/>
      <dgm:spPr/>
    </dgm:pt>
    <dgm:pt modelId="{27D7D45D-5054-4417-A836-DD1852C60802}" type="pres">
      <dgm:prSet presAssocID="{AE6F257B-3BE7-4E63-9ADC-55B110C3E22B}" presName="composite" presStyleCnt="0"/>
      <dgm:spPr/>
    </dgm:pt>
    <dgm:pt modelId="{A1C40D41-0589-4353-B7BB-1C6CAF4D2412}" type="pres">
      <dgm:prSet presAssocID="{AE6F257B-3BE7-4E63-9ADC-55B110C3E22B}" presName="Parent1" presStyleLbl="node1" presStyleIdx="4" presStyleCnt="10" custScaleX="98928" custScaleY="97677">
        <dgm:presLayoutVars>
          <dgm:chMax val="1"/>
          <dgm:chPref val="1"/>
          <dgm:bulletEnabled val="1"/>
        </dgm:presLayoutVars>
      </dgm:prSet>
      <dgm:spPr/>
    </dgm:pt>
    <dgm:pt modelId="{BAB51DF5-3A3F-484F-B4AE-7E60B7EF8CE0}" type="pres">
      <dgm:prSet presAssocID="{AE6F257B-3BE7-4E63-9ADC-55B110C3E22B}" presName="Childtext1" presStyleLbl="revTx" presStyleIdx="2" presStyleCnt="5">
        <dgm:presLayoutVars>
          <dgm:chMax val="0"/>
          <dgm:chPref val="0"/>
          <dgm:bulletEnabled val="1"/>
        </dgm:presLayoutVars>
      </dgm:prSet>
      <dgm:spPr/>
    </dgm:pt>
    <dgm:pt modelId="{15D86C37-516D-4C8E-9C44-5CAF21014838}" type="pres">
      <dgm:prSet presAssocID="{AE6F257B-3BE7-4E63-9ADC-55B110C3E22B}" presName="BalanceSpacing" presStyleCnt="0"/>
      <dgm:spPr/>
    </dgm:pt>
    <dgm:pt modelId="{259B329C-3198-4097-BEA3-24EF1314F1AF}" type="pres">
      <dgm:prSet presAssocID="{AE6F257B-3BE7-4E63-9ADC-55B110C3E22B}" presName="BalanceSpacing1" presStyleCnt="0"/>
      <dgm:spPr/>
    </dgm:pt>
    <dgm:pt modelId="{492E526A-8341-46B9-801B-0AADBFF13BD3}" type="pres">
      <dgm:prSet presAssocID="{E76AE525-0B6B-4495-A896-D76FAD1CA033}" presName="Accent1Text" presStyleLbl="node1" presStyleIdx="5" presStyleCnt="10"/>
      <dgm:spPr/>
    </dgm:pt>
    <dgm:pt modelId="{AD6D170C-DE1A-4607-86B4-C2FDA601E886}" type="pres">
      <dgm:prSet presAssocID="{E76AE525-0B6B-4495-A896-D76FAD1CA033}" presName="spaceBetweenRectangles" presStyleCnt="0"/>
      <dgm:spPr/>
    </dgm:pt>
    <dgm:pt modelId="{D80E0F43-37BC-43BE-951E-AADAB58ED230}" type="pres">
      <dgm:prSet presAssocID="{AFF6B44E-F472-4EE4-BC2C-E35F66DBDDDA}" presName="composite" presStyleCnt="0"/>
      <dgm:spPr/>
    </dgm:pt>
    <dgm:pt modelId="{65F090BB-4247-4E45-8941-48AE6C0B0F7A}" type="pres">
      <dgm:prSet presAssocID="{AFF6B44E-F472-4EE4-BC2C-E35F66DBDDDA}" presName="Parent1" presStyleLbl="node1" presStyleIdx="6" presStyleCnt="10">
        <dgm:presLayoutVars>
          <dgm:chMax val="1"/>
          <dgm:chPref val="1"/>
          <dgm:bulletEnabled val="1"/>
        </dgm:presLayoutVars>
      </dgm:prSet>
      <dgm:spPr/>
    </dgm:pt>
    <dgm:pt modelId="{D728CA9B-F995-4602-A0D1-6D2BA92AE79C}" type="pres">
      <dgm:prSet presAssocID="{AFF6B44E-F472-4EE4-BC2C-E35F66DBDDDA}" presName="Childtext1" presStyleLbl="revTx" presStyleIdx="3" presStyleCnt="5">
        <dgm:presLayoutVars>
          <dgm:chMax val="0"/>
          <dgm:chPref val="0"/>
          <dgm:bulletEnabled val="1"/>
        </dgm:presLayoutVars>
      </dgm:prSet>
      <dgm:spPr/>
    </dgm:pt>
    <dgm:pt modelId="{055F122D-6E69-4089-B0F3-870ED898EC17}" type="pres">
      <dgm:prSet presAssocID="{AFF6B44E-F472-4EE4-BC2C-E35F66DBDDDA}" presName="BalanceSpacing" presStyleCnt="0"/>
      <dgm:spPr/>
    </dgm:pt>
    <dgm:pt modelId="{75A2BF37-10BF-43FA-A065-80D2D786BEBF}" type="pres">
      <dgm:prSet presAssocID="{AFF6B44E-F472-4EE4-BC2C-E35F66DBDDDA}" presName="BalanceSpacing1" presStyleCnt="0"/>
      <dgm:spPr/>
    </dgm:pt>
    <dgm:pt modelId="{CD5A8821-3DE7-4468-B969-773B213396E9}" type="pres">
      <dgm:prSet presAssocID="{68A18A52-7E21-4FF1-9CBB-C774222B2789}" presName="Accent1Text" presStyleLbl="node1" presStyleIdx="7" presStyleCnt="10" custLinFactNeighborY="0"/>
      <dgm:spPr/>
    </dgm:pt>
    <dgm:pt modelId="{82454D5B-0FCF-40FE-AC4D-5FD4DDCEA9C3}" type="pres">
      <dgm:prSet presAssocID="{68A18A52-7E21-4FF1-9CBB-C774222B2789}" presName="spaceBetweenRectangles" presStyleCnt="0"/>
      <dgm:spPr/>
    </dgm:pt>
    <dgm:pt modelId="{3FE518F3-8DD1-4DF0-B5A6-C5F313666B4E}" type="pres">
      <dgm:prSet presAssocID="{C4A10CB4-4FCD-4605-9E02-619376B47055}" presName="composite" presStyleCnt="0"/>
      <dgm:spPr/>
    </dgm:pt>
    <dgm:pt modelId="{1BE662D4-EB25-4716-A204-49481E6A77E0}" type="pres">
      <dgm:prSet presAssocID="{C4A10CB4-4FCD-4605-9E02-619376B47055}" presName="Parent1" presStyleLbl="node1" presStyleIdx="8" presStyleCnt="10" custLinFactY="-100000" custLinFactNeighborX="53516" custLinFactNeighborY="-154778">
        <dgm:presLayoutVars>
          <dgm:chMax val="1"/>
          <dgm:chPref val="1"/>
          <dgm:bulletEnabled val="1"/>
        </dgm:presLayoutVars>
      </dgm:prSet>
      <dgm:spPr/>
    </dgm:pt>
    <dgm:pt modelId="{A688D24A-C9E9-40FB-827C-3495F19144CB}" type="pres">
      <dgm:prSet presAssocID="{C4A10CB4-4FCD-4605-9E02-619376B47055}" presName="Childtext1" presStyleLbl="revTx" presStyleIdx="4" presStyleCnt="5">
        <dgm:presLayoutVars>
          <dgm:chMax val="0"/>
          <dgm:chPref val="0"/>
          <dgm:bulletEnabled val="1"/>
        </dgm:presLayoutVars>
      </dgm:prSet>
      <dgm:spPr/>
    </dgm:pt>
    <dgm:pt modelId="{CF26C767-17E1-46C5-8346-25B0AE5421F3}" type="pres">
      <dgm:prSet presAssocID="{C4A10CB4-4FCD-4605-9E02-619376B47055}" presName="BalanceSpacing" presStyleCnt="0"/>
      <dgm:spPr/>
    </dgm:pt>
    <dgm:pt modelId="{CBF532F3-7C92-47FB-903B-7A8E02217D02}" type="pres">
      <dgm:prSet presAssocID="{C4A10CB4-4FCD-4605-9E02-619376B47055}" presName="BalanceSpacing1" presStyleCnt="0"/>
      <dgm:spPr/>
    </dgm:pt>
    <dgm:pt modelId="{CBCDD7B9-F6D4-47CF-88DE-CE8D5A2B3DAD}" type="pres">
      <dgm:prSet presAssocID="{093FFD37-DA55-4208-B257-FA055CD45C26}" presName="Accent1Text" presStyleLbl="node1" presStyleIdx="9" presStyleCnt="10" custLinFactY="-100000" custLinFactNeighborX="-50925" custLinFactNeighborY="-154759"/>
      <dgm:spPr/>
    </dgm:pt>
  </dgm:ptLst>
  <dgm:cxnLst>
    <dgm:cxn modelId="{900A7425-7457-4AB5-9ECB-773FB9E95E0B}" type="presOf" srcId="{93882A5F-2444-4542-B8E8-6A435DE4B9EF}" destId="{3C38E348-D500-41D4-A2A5-6299C33BB537}" srcOrd="0" destOrd="0" presId="urn:microsoft.com/office/officeart/2008/layout/AlternatingHexagons"/>
    <dgm:cxn modelId="{B66D8E2A-C1D0-4EE2-9918-ACEB5C83DCC9}" type="presOf" srcId="{C4A10CB4-4FCD-4605-9E02-619376B47055}" destId="{1BE662D4-EB25-4716-A204-49481E6A77E0}" srcOrd="0" destOrd="0" presId="urn:microsoft.com/office/officeart/2008/layout/AlternatingHexagons"/>
    <dgm:cxn modelId="{B820C45E-4C93-400A-B15E-347709E57671}" srcId="{92BE381F-762C-45B3-8703-96307FC04C32}" destId="{5681134E-41A7-4984-B9FF-F4F9E876994A}" srcOrd="0" destOrd="0" parTransId="{29B77390-C250-4E94-B1AB-8200142AD017}" sibTransId="{490B8EDE-2615-431F-BC44-C58A6ACDC024}"/>
    <dgm:cxn modelId="{D9C7CE5F-648B-4C0E-9934-A82C811C8E18}" srcId="{92BE381F-762C-45B3-8703-96307FC04C32}" destId="{C4A10CB4-4FCD-4605-9E02-619376B47055}" srcOrd="4" destOrd="0" parTransId="{9877C5BB-AF2A-4027-9E59-189AF78E4575}" sibTransId="{093FFD37-DA55-4208-B257-FA055CD45C26}"/>
    <dgm:cxn modelId="{891C2B63-B028-416E-9BD1-7D5DBFC2DED0}" srcId="{92BE381F-762C-45B3-8703-96307FC04C32}" destId="{AFF6B44E-F472-4EE4-BC2C-E35F66DBDDDA}" srcOrd="3" destOrd="0" parTransId="{A8B071C0-2E69-4D8C-8455-C54B94406252}" sibTransId="{68A18A52-7E21-4FF1-9CBB-C774222B2789}"/>
    <dgm:cxn modelId="{A207806A-4AFD-48D1-8695-70D6122B9A2E}" type="presOf" srcId="{68A18A52-7E21-4FF1-9CBB-C774222B2789}" destId="{CD5A8821-3DE7-4468-B969-773B213396E9}" srcOrd="0" destOrd="0" presId="urn:microsoft.com/office/officeart/2008/layout/AlternatingHexagons"/>
    <dgm:cxn modelId="{6F194154-76A2-4764-A6D4-3C556A12FB7B}" type="presOf" srcId="{E76AE525-0B6B-4495-A896-D76FAD1CA033}" destId="{492E526A-8341-46B9-801B-0AADBFF13BD3}" srcOrd="0" destOrd="0" presId="urn:microsoft.com/office/officeart/2008/layout/AlternatingHexagons"/>
    <dgm:cxn modelId="{91AA8856-8F7B-48DF-96C5-DA217B30E21A}" type="presOf" srcId="{E128C733-AF20-41C9-B04D-3F45C61936E5}" destId="{CF655FDA-79D8-49D8-AC65-6DF126D52B94}" srcOrd="0" destOrd="0" presId="urn:microsoft.com/office/officeart/2008/layout/AlternatingHexagons"/>
    <dgm:cxn modelId="{1538269E-E9F8-424C-BCE6-11DBEC31158F}" type="presOf" srcId="{5681134E-41A7-4984-B9FF-F4F9E876994A}" destId="{4695CB57-B8C9-4DB6-807D-1FC20840FAA8}" srcOrd="0" destOrd="0" presId="urn:microsoft.com/office/officeart/2008/layout/AlternatingHexagons"/>
    <dgm:cxn modelId="{A42BE8A9-4C97-446B-AB69-DC1FAEB2BB97}" type="presOf" srcId="{490B8EDE-2615-431F-BC44-C58A6ACDC024}" destId="{AEE245C7-4681-4903-826A-C470D2BD1342}" srcOrd="0" destOrd="0" presId="urn:microsoft.com/office/officeart/2008/layout/AlternatingHexagons"/>
    <dgm:cxn modelId="{8B9AC6AF-0718-440D-946B-306C8654A4A3}" srcId="{92BE381F-762C-45B3-8703-96307FC04C32}" destId="{E128C733-AF20-41C9-B04D-3F45C61936E5}" srcOrd="1" destOrd="0" parTransId="{F594DFFB-855F-4C30-8730-632531C91B67}" sibTransId="{93882A5F-2444-4542-B8E8-6A435DE4B9EF}"/>
    <dgm:cxn modelId="{73CF63B2-58FB-4FD0-839F-AB34FE7E8B3D}" type="presOf" srcId="{AFF6B44E-F472-4EE4-BC2C-E35F66DBDDDA}" destId="{65F090BB-4247-4E45-8941-48AE6C0B0F7A}" srcOrd="0" destOrd="0" presId="urn:microsoft.com/office/officeart/2008/layout/AlternatingHexagons"/>
    <dgm:cxn modelId="{EDF179B5-5B29-4942-A684-3BCF7CD3DD0C}" type="presOf" srcId="{093FFD37-DA55-4208-B257-FA055CD45C26}" destId="{CBCDD7B9-F6D4-47CF-88DE-CE8D5A2B3DAD}" srcOrd="0" destOrd="0" presId="urn:microsoft.com/office/officeart/2008/layout/AlternatingHexagons"/>
    <dgm:cxn modelId="{C5E182B5-01DB-4BCC-A770-F20BEE0F1053}" type="presOf" srcId="{92BE381F-762C-45B3-8703-96307FC04C32}" destId="{97BD32F0-922B-4FF9-963D-0415123DE8DE}" srcOrd="0" destOrd="0" presId="urn:microsoft.com/office/officeart/2008/layout/AlternatingHexagons"/>
    <dgm:cxn modelId="{CFE224C3-884D-4AC5-AEAB-E7604A390E70}" type="presOf" srcId="{AE6F257B-3BE7-4E63-9ADC-55B110C3E22B}" destId="{A1C40D41-0589-4353-B7BB-1C6CAF4D2412}" srcOrd="0" destOrd="0" presId="urn:microsoft.com/office/officeart/2008/layout/AlternatingHexagons"/>
    <dgm:cxn modelId="{26CE37D3-E690-4451-A1EF-39C574D6F013}" srcId="{92BE381F-762C-45B3-8703-96307FC04C32}" destId="{AE6F257B-3BE7-4E63-9ADC-55B110C3E22B}" srcOrd="2" destOrd="0" parTransId="{D43BA488-AC5B-42AA-9015-902589BD1D43}" sibTransId="{E76AE525-0B6B-4495-A896-D76FAD1CA033}"/>
    <dgm:cxn modelId="{40247954-B3B9-4109-90C2-8CC6268CC8AB}" type="presParOf" srcId="{97BD32F0-922B-4FF9-963D-0415123DE8DE}" destId="{8F05044C-8643-4392-B1BF-83AE16C8C25F}" srcOrd="0" destOrd="0" presId="urn:microsoft.com/office/officeart/2008/layout/AlternatingHexagons"/>
    <dgm:cxn modelId="{4777B8A1-F1BD-48D6-887F-B02A17B9C8AC}" type="presParOf" srcId="{8F05044C-8643-4392-B1BF-83AE16C8C25F}" destId="{4695CB57-B8C9-4DB6-807D-1FC20840FAA8}" srcOrd="0" destOrd="0" presId="urn:microsoft.com/office/officeart/2008/layout/AlternatingHexagons"/>
    <dgm:cxn modelId="{BC83E4F9-ECCD-4C24-BE17-644F2BFE52EE}" type="presParOf" srcId="{8F05044C-8643-4392-B1BF-83AE16C8C25F}" destId="{ADAD8422-7E5C-47D6-964C-6A79B9817FCF}" srcOrd="1" destOrd="0" presId="urn:microsoft.com/office/officeart/2008/layout/AlternatingHexagons"/>
    <dgm:cxn modelId="{E631CE4D-FB4C-423E-8DD4-4FF543A67415}" type="presParOf" srcId="{8F05044C-8643-4392-B1BF-83AE16C8C25F}" destId="{3AEA726E-2730-44EA-BD83-86F3D397E174}" srcOrd="2" destOrd="0" presId="urn:microsoft.com/office/officeart/2008/layout/AlternatingHexagons"/>
    <dgm:cxn modelId="{1A6965BD-4084-4DD0-8526-9213B0C3D80B}" type="presParOf" srcId="{8F05044C-8643-4392-B1BF-83AE16C8C25F}" destId="{DE9F8E25-EE86-468F-8E32-EE20CB0C9C7A}" srcOrd="3" destOrd="0" presId="urn:microsoft.com/office/officeart/2008/layout/AlternatingHexagons"/>
    <dgm:cxn modelId="{C6D2DE5C-DC51-4A92-9BAE-321C48B382E8}" type="presParOf" srcId="{8F05044C-8643-4392-B1BF-83AE16C8C25F}" destId="{AEE245C7-4681-4903-826A-C470D2BD1342}" srcOrd="4" destOrd="0" presId="urn:microsoft.com/office/officeart/2008/layout/AlternatingHexagons"/>
    <dgm:cxn modelId="{E6B64289-1E2D-4319-828F-94657C2A997F}" type="presParOf" srcId="{97BD32F0-922B-4FF9-963D-0415123DE8DE}" destId="{8DB594F2-2347-491B-947F-0A6A3696A76A}" srcOrd="1" destOrd="0" presId="urn:microsoft.com/office/officeart/2008/layout/AlternatingHexagons"/>
    <dgm:cxn modelId="{489F3C2E-AC31-4205-ABAB-F4E922442E2E}" type="presParOf" srcId="{97BD32F0-922B-4FF9-963D-0415123DE8DE}" destId="{25D62A9C-A278-43CE-A954-339FE5CB714E}" srcOrd="2" destOrd="0" presId="urn:microsoft.com/office/officeart/2008/layout/AlternatingHexagons"/>
    <dgm:cxn modelId="{51166C3F-8A24-4091-9DF0-16FBF0A3CF06}" type="presParOf" srcId="{25D62A9C-A278-43CE-A954-339FE5CB714E}" destId="{CF655FDA-79D8-49D8-AC65-6DF126D52B94}" srcOrd="0" destOrd="0" presId="urn:microsoft.com/office/officeart/2008/layout/AlternatingHexagons"/>
    <dgm:cxn modelId="{DF3FDA30-0E9F-4568-93D4-0AA2667C5B03}" type="presParOf" srcId="{25D62A9C-A278-43CE-A954-339FE5CB714E}" destId="{655ED509-88FF-48E3-A167-5134A64DE355}" srcOrd="1" destOrd="0" presId="urn:microsoft.com/office/officeart/2008/layout/AlternatingHexagons"/>
    <dgm:cxn modelId="{7A50D9F7-2BAE-45C8-A638-402253B88768}" type="presParOf" srcId="{25D62A9C-A278-43CE-A954-339FE5CB714E}" destId="{9081164F-3FEE-4DC3-B810-4A9710703129}" srcOrd="2" destOrd="0" presId="urn:microsoft.com/office/officeart/2008/layout/AlternatingHexagons"/>
    <dgm:cxn modelId="{28CD1F71-B271-403B-9780-4F17F8D78A7A}" type="presParOf" srcId="{25D62A9C-A278-43CE-A954-339FE5CB714E}" destId="{27040F74-07B3-4B3C-8657-0ADF531AE71E}" srcOrd="3" destOrd="0" presId="urn:microsoft.com/office/officeart/2008/layout/AlternatingHexagons"/>
    <dgm:cxn modelId="{AAF8232B-63F8-4631-8A58-75DF8B89928B}" type="presParOf" srcId="{25D62A9C-A278-43CE-A954-339FE5CB714E}" destId="{3C38E348-D500-41D4-A2A5-6299C33BB537}" srcOrd="4" destOrd="0" presId="urn:microsoft.com/office/officeart/2008/layout/AlternatingHexagons"/>
    <dgm:cxn modelId="{33E6FA1A-2B44-485D-83F9-AA2767E86D0F}" type="presParOf" srcId="{97BD32F0-922B-4FF9-963D-0415123DE8DE}" destId="{5E2AAAA9-4154-4125-B9EF-110F456A2127}" srcOrd="3" destOrd="0" presId="urn:microsoft.com/office/officeart/2008/layout/AlternatingHexagons"/>
    <dgm:cxn modelId="{6D1B2C9B-D2F3-4A59-873D-17DA480C5372}" type="presParOf" srcId="{97BD32F0-922B-4FF9-963D-0415123DE8DE}" destId="{27D7D45D-5054-4417-A836-DD1852C60802}" srcOrd="4" destOrd="0" presId="urn:microsoft.com/office/officeart/2008/layout/AlternatingHexagons"/>
    <dgm:cxn modelId="{C128B0C2-8A5C-4194-B3D7-6C6B43978721}" type="presParOf" srcId="{27D7D45D-5054-4417-A836-DD1852C60802}" destId="{A1C40D41-0589-4353-B7BB-1C6CAF4D2412}" srcOrd="0" destOrd="0" presId="urn:microsoft.com/office/officeart/2008/layout/AlternatingHexagons"/>
    <dgm:cxn modelId="{699D2176-8969-4673-ACD3-3C7721F31EE2}" type="presParOf" srcId="{27D7D45D-5054-4417-A836-DD1852C60802}" destId="{BAB51DF5-3A3F-484F-B4AE-7E60B7EF8CE0}" srcOrd="1" destOrd="0" presId="urn:microsoft.com/office/officeart/2008/layout/AlternatingHexagons"/>
    <dgm:cxn modelId="{13A056C9-B36B-4D9B-843D-B694C4516B2C}" type="presParOf" srcId="{27D7D45D-5054-4417-A836-DD1852C60802}" destId="{15D86C37-516D-4C8E-9C44-5CAF21014838}" srcOrd="2" destOrd="0" presId="urn:microsoft.com/office/officeart/2008/layout/AlternatingHexagons"/>
    <dgm:cxn modelId="{DC963BBC-EFC5-4FF6-B8BB-76B3DBC28C38}" type="presParOf" srcId="{27D7D45D-5054-4417-A836-DD1852C60802}" destId="{259B329C-3198-4097-BEA3-24EF1314F1AF}" srcOrd="3" destOrd="0" presId="urn:microsoft.com/office/officeart/2008/layout/AlternatingHexagons"/>
    <dgm:cxn modelId="{2D9ABF57-2AF0-4413-8A58-DD09F5334FD4}" type="presParOf" srcId="{27D7D45D-5054-4417-A836-DD1852C60802}" destId="{492E526A-8341-46B9-801B-0AADBFF13BD3}" srcOrd="4" destOrd="0" presId="urn:microsoft.com/office/officeart/2008/layout/AlternatingHexagons"/>
    <dgm:cxn modelId="{1501CCA2-715F-42AC-834A-CBBA7F9A1CFB}" type="presParOf" srcId="{97BD32F0-922B-4FF9-963D-0415123DE8DE}" destId="{AD6D170C-DE1A-4607-86B4-C2FDA601E886}" srcOrd="5" destOrd="0" presId="urn:microsoft.com/office/officeart/2008/layout/AlternatingHexagons"/>
    <dgm:cxn modelId="{94D321B7-E13C-41B2-8845-C48D987B6868}" type="presParOf" srcId="{97BD32F0-922B-4FF9-963D-0415123DE8DE}" destId="{D80E0F43-37BC-43BE-951E-AADAB58ED230}" srcOrd="6" destOrd="0" presId="urn:microsoft.com/office/officeart/2008/layout/AlternatingHexagons"/>
    <dgm:cxn modelId="{42D87307-509D-42E1-A4A2-B8255FF3EEAF}" type="presParOf" srcId="{D80E0F43-37BC-43BE-951E-AADAB58ED230}" destId="{65F090BB-4247-4E45-8941-48AE6C0B0F7A}" srcOrd="0" destOrd="0" presId="urn:microsoft.com/office/officeart/2008/layout/AlternatingHexagons"/>
    <dgm:cxn modelId="{16A8BA9C-1CEA-4ABA-8262-A2C51D8B5231}" type="presParOf" srcId="{D80E0F43-37BC-43BE-951E-AADAB58ED230}" destId="{D728CA9B-F995-4602-A0D1-6D2BA92AE79C}" srcOrd="1" destOrd="0" presId="urn:microsoft.com/office/officeart/2008/layout/AlternatingHexagons"/>
    <dgm:cxn modelId="{71538874-E02E-4BA0-B75C-75BE75D4DF3B}" type="presParOf" srcId="{D80E0F43-37BC-43BE-951E-AADAB58ED230}" destId="{055F122D-6E69-4089-B0F3-870ED898EC17}" srcOrd="2" destOrd="0" presId="urn:microsoft.com/office/officeart/2008/layout/AlternatingHexagons"/>
    <dgm:cxn modelId="{CD63C04D-8531-4D09-95C7-37F8EC48FA8B}" type="presParOf" srcId="{D80E0F43-37BC-43BE-951E-AADAB58ED230}" destId="{75A2BF37-10BF-43FA-A065-80D2D786BEBF}" srcOrd="3" destOrd="0" presId="urn:microsoft.com/office/officeart/2008/layout/AlternatingHexagons"/>
    <dgm:cxn modelId="{B2B6CB60-16B5-499C-B7FC-604D33AF1839}" type="presParOf" srcId="{D80E0F43-37BC-43BE-951E-AADAB58ED230}" destId="{CD5A8821-3DE7-4468-B969-773B213396E9}" srcOrd="4" destOrd="0" presId="urn:microsoft.com/office/officeart/2008/layout/AlternatingHexagons"/>
    <dgm:cxn modelId="{30183F1F-2F8F-4CED-BE90-CCACACA539AE}" type="presParOf" srcId="{97BD32F0-922B-4FF9-963D-0415123DE8DE}" destId="{82454D5B-0FCF-40FE-AC4D-5FD4DDCEA9C3}" srcOrd="7" destOrd="0" presId="urn:microsoft.com/office/officeart/2008/layout/AlternatingHexagons"/>
    <dgm:cxn modelId="{65B0CEE7-5529-4E10-B55A-3DC543CA9D68}" type="presParOf" srcId="{97BD32F0-922B-4FF9-963D-0415123DE8DE}" destId="{3FE518F3-8DD1-4DF0-B5A6-C5F313666B4E}" srcOrd="8" destOrd="0" presId="urn:microsoft.com/office/officeart/2008/layout/AlternatingHexagons"/>
    <dgm:cxn modelId="{A0B68D01-F2F2-46CC-8220-B08A72353E87}" type="presParOf" srcId="{3FE518F3-8DD1-4DF0-B5A6-C5F313666B4E}" destId="{1BE662D4-EB25-4716-A204-49481E6A77E0}" srcOrd="0" destOrd="0" presId="urn:microsoft.com/office/officeart/2008/layout/AlternatingHexagons"/>
    <dgm:cxn modelId="{D23C622E-40D9-48DA-84A1-25B06148A709}" type="presParOf" srcId="{3FE518F3-8DD1-4DF0-B5A6-C5F313666B4E}" destId="{A688D24A-C9E9-40FB-827C-3495F19144CB}" srcOrd="1" destOrd="0" presId="urn:microsoft.com/office/officeart/2008/layout/AlternatingHexagons"/>
    <dgm:cxn modelId="{B74F8918-93B2-49CD-B761-FE928FA8FC12}" type="presParOf" srcId="{3FE518F3-8DD1-4DF0-B5A6-C5F313666B4E}" destId="{CF26C767-17E1-46C5-8346-25B0AE5421F3}" srcOrd="2" destOrd="0" presId="urn:microsoft.com/office/officeart/2008/layout/AlternatingHexagons"/>
    <dgm:cxn modelId="{2E940FB7-09CC-426F-8700-FA4A8D9E73BE}" type="presParOf" srcId="{3FE518F3-8DD1-4DF0-B5A6-C5F313666B4E}" destId="{CBF532F3-7C92-47FB-903B-7A8E02217D02}" srcOrd="3" destOrd="0" presId="urn:microsoft.com/office/officeart/2008/layout/AlternatingHexagons"/>
    <dgm:cxn modelId="{7C2E155C-B5A6-484E-BE3A-404FCD693F59}" type="presParOf" srcId="{3FE518F3-8DD1-4DF0-B5A6-C5F313666B4E}" destId="{CBCDD7B9-F6D4-47CF-88DE-CE8D5A2B3DAD}" srcOrd="4" destOrd="0" presId="urn:microsoft.com/office/officeart/2008/layout/AlternatingHexagons"/>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5CB57-B8C9-4DB6-807D-1FC20840FAA8}">
      <dsp:nvSpPr>
        <dsp:cNvPr id="0" name=""/>
        <dsp:cNvSpPr/>
      </dsp:nvSpPr>
      <dsp:spPr>
        <a:xfrm rot="5400000">
          <a:off x="2410137" y="85618"/>
          <a:ext cx="1298611" cy="1129792"/>
        </a:xfrm>
        <a:prstGeom prst="hexagon">
          <a:avLst>
            <a:gd name="adj" fmla="val 25000"/>
            <a:gd name="vf" fmla="val 11547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kern="1200"/>
            <a:t>Scaling issues</a:t>
          </a:r>
        </a:p>
      </dsp:txBody>
      <dsp:txXfrm rot="-5400000">
        <a:off x="2670605" y="203576"/>
        <a:ext cx="777674" cy="893877"/>
      </dsp:txXfrm>
    </dsp:sp>
    <dsp:sp modelId="{ADAD8422-7E5C-47D6-964C-6A79B9817FCF}">
      <dsp:nvSpPr>
        <dsp:cNvPr id="0" name=""/>
        <dsp:cNvSpPr/>
      </dsp:nvSpPr>
      <dsp:spPr>
        <a:xfrm>
          <a:off x="3658622" y="260931"/>
          <a:ext cx="1449250" cy="779167"/>
        </a:xfrm>
        <a:prstGeom prst="rect">
          <a:avLst/>
        </a:prstGeom>
        <a:noFill/>
        <a:ln>
          <a:noFill/>
        </a:ln>
        <a:effectLst/>
      </dsp:spPr>
      <dsp:style>
        <a:lnRef idx="0">
          <a:scrgbClr r="0" g="0" b="0"/>
        </a:lnRef>
        <a:fillRef idx="0">
          <a:scrgbClr r="0" g="0" b="0"/>
        </a:fillRef>
        <a:effectRef idx="0">
          <a:scrgbClr r="0" g="0" b="0"/>
        </a:effectRef>
        <a:fontRef idx="minor"/>
      </dsp:style>
    </dsp:sp>
    <dsp:sp modelId="{AEE245C7-4681-4903-826A-C470D2BD1342}">
      <dsp:nvSpPr>
        <dsp:cNvPr id="0" name=""/>
        <dsp:cNvSpPr/>
      </dsp:nvSpPr>
      <dsp:spPr>
        <a:xfrm rot="5400000">
          <a:off x="1189961" y="85618"/>
          <a:ext cx="1298611" cy="1129792"/>
        </a:xfrm>
        <a:prstGeom prst="hexagon">
          <a:avLst>
            <a:gd name="adj" fmla="val 25000"/>
            <a:gd name="vf" fmla="val 11547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IN" sz="1100" b="0" kern="1200"/>
            <a:t>Change management</a:t>
          </a:r>
        </a:p>
      </dsp:txBody>
      <dsp:txXfrm rot="-5400000">
        <a:off x="1450429" y="203576"/>
        <a:ext cx="777674" cy="893877"/>
      </dsp:txXfrm>
    </dsp:sp>
    <dsp:sp modelId="{CF655FDA-79D8-49D8-AC65-6DF126D52B94}">
      <dsp:nvSpPr>
        <dsp:cNvPr id="0" name=""/>
        <dsp:cNvSpPr/>
      </dsp:nvSpPr>
      <dsp:spPr>
        <a:xfrm rot="5400000">
          <a:off x="1797711" y="1187880"/>
          <a:ext cx="1298611" cy="1129792"/>
        </a:xfrm>
        <a:prstGeom prst="hexagon">
          <a:avLst>
            <a:gd name="adj" fmla="val 25000"/>
            <a:gd name="vf" fmla="val 11547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t>Spaghetti Code</a:t>
          </a:r>
        </a:p>
      </dsp:txBody>
      <dsp:txXfrm rot="-5400000">
        <a:off x="2058179" y="1305838"/>
        <a:ext cx="777674" cy="893877"/>
      </dsp:txXfrm>
    </dsp:sp>
    <dsp:sp modelId="{655ED509-88FF-48E3-A167-5134A64DE355}">
      <dsp:nvSpPr>
        <dsp:cNvPr id="0" name=""/>
        <dsp:cNvSpPr/>
      </dsp:nvSpPr>
      <dsp:spPr>
        <a:xfrm>
          <a:off x="432870" y="1363193"/>
          <a:ext cx="1402500" cy="779167"/>
        </a:xfrm>
        <a:prstGeom prst="rect">
          <a:avLst/>
        </a:prstGeom>
        <a:noFill/>
        <a:ln>
          <a:noFill/>
        </a:ln>
        <a:effectLst/>
      </dsp:spPr>
      <dsp:style>
        <a:lnRef idx="0">
          <a:scrgbClr r="0" g="0" b="0"/>
        </a:lnRef>
        <a:fillRef idx="0">
          <a:scrgbClr r="0" g="0" b="0"/>
        </a:fillRef>
        <a:effectRef idx="0">
          <a:scrgbClr r="0" g="0" b="0"/>
        </a:effectRef>
        <a:fontRef idx="minor"/>
      </dsp:style>
    </dsp:sp>
    <dsp:sp modelId="{3C38E348-D500-41D4-A2A5-6299C33BB537}">
      <dsp:nvSpPr>
        <dsp:cNvPr id="0" name=""/>
        <dsp:cNvSpPr/>
      </dsp:nvSpPr>
      <dsp:spPr>
        <a:xfrm rot="5400000">
          <a:off x="608006" y="3403052"/>
          <a:ext cx="1298611" cy="1129792"/>
        </a:xfrm>
        <a:prstGeom prst="hexagon">
          <a:avLst>
            <a:gd name="adj" fmla="val 25000"/>
            <a:gd name="vf" fmla="val 11547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868474" y="3521010"/>
        <a:ext cx="777674" cy="893877"/>
      </dsp:txXfrm>
    </dsp:sp>
    <dsp:sp modelId="{A1C40D41-0589-4353-B7BB-1C6CAF4D2412}">
      <dsp:nvSpPr>
        <dsp:cNvPr id="0" name=""/>
        <dsp:cNvSpPr/>
      </dsp:nvSpPr>
      <dsp:spPr>
        <a:xfrm rot="5400000">
          <a:off x="2410137" y="2290142"/>
          <a:ext cx="1298611" cy="1129792"/>
        </a:xfrm>
        <a:prstGeom prst="hexagon">
          <a:avLst>
            <a:gd name="adj" fmla="val 25000"/>
            <a:gd name="vf" fmla="val 11547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kern="1200"/>
            <a:t>Technology evolution</a:t>
          </a:r>
        </a:p>
      </dsp:txBody>
      <dsp:txXfrm rot="-5400000">
        <a:off x="2670605" y="2408100"/>
        <a:ext cx="777674" cy="893877"/>
      </dsp:txXfrm>
    </dsp:sp>
    <dsp:sp modelId="{BAB51DF5-3A3F-484F-B4AE-7E60B7EF8CE0}">
      <dsp:nvSpPr>
        <dsp:cNvPr id="0" name=""/>
        <dsp:cNvSpPr/>
      </dsp:nvSpPr>
      <dsp:spPr>
        <a:xfrm>
          <a:off x="3658622" y="2465454"/>
          <a:ext cx="1449250" cy="779167"/>
        </a:xfrm>
        <a:prstGeom prst="rect">
          <a:avLst/>
        </a:prstGeom>
        <a:noFill/>
        <a:ln>
          <a:noFill/>
        </a:ln>
        <a:effectLst/>
      </dsp:spPr>
      <dsp:style>
        <a:lnRef idx="0">
          <a:scrgbClr r="0" g="0" b="0"/>
        </a:lnRef>
        <a:fillRef idx="0">
          <a:scrgbClr r="0" g="0" b="0"/>
        </a:fillRef>
        <a:effectRef idx="0">
          <a:scrgbClr r="0" g="0" b="0"/>
        </a:effectRef>
        <a:fontRef idx="minor"/>
      </dsp:style>
    </dsp:sp>
    <dsp:sp modelId="{492E526A-8341-46B9-801B-0AADBFF13BD3}">
      <dsp:nvSpPr>
        <dsp:cNvPr id="0" name=""/>
        <dsp:cNvSpPr/>
      </dsp:nvSpPr>
      <dsp:spPr>
        <a:xfrm rot="5400000">
          <a:off x="1189961" y="2290142"/>
          <a:ext cx="1298611" cy="1129792"/>
        </a:xfrm>
        <a:prstGeom prst="hexagon">
          <a:avLst>
            <a:gd name="adj" fmla="val 25000"/>
            <a:gd name="vf" fmla="val 11547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IN" sz="1100" b="0" kern="1200"/>
            <a:t>Rapid application development</a:t>
          </a:r>
        </a:p>
      </dsp:txBody>
      <dsp:txXfrm rot="-5400000">
        <a:off x="1450429" y="2408100"/>
        <a:ext cx="777674" cy="893877"/>
      </dsp:txXfrm>
    </dsp:sp>
    <dsp:sp modelId="{65F090BB-4247-4E45-8941-48AE6C0B0F7A}">
      <dsp:nvSpPr>
        <dsp:cNvPr id="0" name=""/>
        <dsp:cNvSpPr/>
      </dsp:nvSpPr>
      <dsp:spPr>
        <a:xfrm rot="5400000">
          <a:off x="1797711" y="3392404"/>
          <a:ext cx="1298611" cy="1129792"/>
        </a:xfrm>
        <a:prstGeom prst="hexagon">
          <a:avLst>
            <a:gd name="adj" fmla="val 25000"/>
            <a:gd name="vf" fmla="val 11547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kern="1200"/>
            <a:t>Code changes trigger full redeploy</a:t>
          </a:r>
        </a:p>
      </dsp:txBody>
      <dsp:txXfrm rot="-5400000">
        <a:off x="2058179" y="3510362"/>
        <a:ext cx="777674" cy="893877"/>
      </dsp:txXfrm>
    </dsp:sp>
    <dsp:sp modelId="{D728CA9B-F995-4602-A0D1-6D2BA92AE79C}">
      <dsp:nvSpPr>
        <dsp:cNvPr id="0" name=""/>
        <dsp:cNvSpPr/>
      </dsp:nvSpPr>
      <dsp:spPr>
        <a:xfrm>
          <a:off x="432870" y="3567716"/>
          <a:ext cx="1402500" cy="779167"/>
        </a:xfrm>
        <a:prstGeom prst="rect">
          <a:avLst/>
        </a:prstGeom>
        <a:noFill/>
        <a:ln>
          <a:noFill/>
        </a:ln>
        <a:effectLst/>
      </dsp:spPr>
      <dsp:style>
        <a:lnRef idx="0">
          <a:scrgbClr r="0" g="0" b="0"/>
        </a:lnRef>
        <a:fillRef idx="0">
          <a:scrgbClr r="0" g="0" b="0"/>
        </a:fillRef>
        <a:effectRef idx="0">
          <a:scrgbClr r="0" g="0" b="0"/>
        </a:effectRef>
        <a:fontRef idx="minor"/>
      </dsp:style>
    </dsp:sp>
    <dsp:sp modelId="{CD5A8821-3DE7-4468-B969-773B213396E9}">
      <dsp:nvSpPr>
        <dsp:cNvPr id="0" name=""/>
        <dsp:cNvSpPr/>
      </dsp:nvSpPr>
      <dsp:spPr>
        <a:xfrm rot="5400000">
          <a:off x="3017887" y="3392404"/>
          <a:ext cx="1298611" cy="1129792"/>
        </a:xfrm>
        <a:prstGeom prst="hexagon">
          <a:avLst>
            <a:gd name="adj" fmla="val 25000"/>
            <a:gd name="vf" fmla="val 11547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78355" y="3510362"/>
        <a:ext cx="777674" cy="893877"/>
      </dsp:txXfrm>
    </dsp:sp>
    <dsp:sp modelId="{1BE662D4-EB25-4716-A204-49481E6A77E0}">
      <dsp:nvSpPr>
        <dsp:cNvPr id="0" name=""/>
        <dsp:cNvSpPr/>
      </dsp:nvSpPr>
      <dsp:spPr>
        <a:xfrm rot="5400000">
          <a:off x="3014756" y="1186088"/>
          <a:ext cx="1298611" cy="1129792"/>
        </a:xfrm>
        <a:prstGeom prst="hexagon">
          <a:avLst>
            <a:gd name="adj" fmla="val 25000"/>
            <a:gd name="vf" fmla="val 11547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kern="1200"/>
            <a:t>Continuous delivery</a:t>
          </a:r>
        </a:p>
      </dsp:txBody>
      <dsp:txXfrm rot="-5400000">
        <a:off x="3275224" y="1304046"/>
        <a:ext cx="777674" cy="893877"/>
      </dsp:txXfrm>
    </dsp:sp>
    <dsp:sp modelId="{A688D24A-C9E9-40FB-827C-3495F19144CB}">
      <dsp:nvSpPr>
        <dsp:cNvPr id="0" name=""/>
        <dsp:cNvSpPr/>
      </dsp:nvSpPr>
      <dsp:spPr>
        <a:xfrm>
          <a:off x="3658622" y="4669978"/>
          <a:ext cx="1449250" cy="779167"/>
        </a:xfrm>
        <a:prstGeom prst="rect">
          <a:avLst/>
        </a:prstGeom>
        <a:noFill/>
        <a:ln>
          <a:noFill/>
        </a:ln>
        <a:effectLst/>
      </dsp:spPr>
      <dsp:style>
        <a:lnRef idx="0">
          <a:scrgbClr r="0" g="0" b="0"/>
        </a:lnRef>
        <a:fillRef idx="0">
          <a:scrgbClr r="0" g="0" b="0"/>
        </a:fillRef>
        <a:effectRef idx="0">
          <a:scrgbClr r="0" g="0" b="0"/>
        </a:effectRef>
        <a:fontRef idx="minor"/>
      </dsp:style>
    </dsp:sp>
    <dsp:sp modelId="{CBCDD7B9-F6D4-47CF-88DE-CE8D5A2B3DAD}">
      <dsp:nvSpPr>
        <dsp:cNvPr id="0" name=""/>
        <dsp:cNvSpPr/>
      </dsp:nvSpPr>
      <dsp:spPr>
        <a:xfrm rot="5400000">
          <a:off x="614614" y="1186335"/>
          <a:ext cx="1298611" cy="1129792"/>
        </a:xfrm>
        <a:prstGeom prst="hexagon">
          <a:avLst>
            <a:gd name="adj" fmla="val 25000"/>
            <a:gd name="vf" fmla="val 11547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IN" sz="1100" b="0" kern="1200"/>
            <a:t>Overloads your IDE</a:t>
          </a:r>
        </a:p>
      </dsp:txBody>
      <dsp:txXfrm rot="-5400000">
        <a:off x="875082" y="1304293"/>
        <a:ext cx="777674" cy="893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5CB57-B8C9-4DB6-807D-1FC20840FAA8}">
      <dsp:nvSpPr>
        <dsp:cNvPr id="0" name=""/>
        <dsp:cNvSpPr/>
      </dsp:nvSpPr>
      <dsp:spPr>
        <a:xfrm rot="5400000">
          <a:off x="3542844" y="84803"/>
          <a:ext cx="1258462" cy="1094862"/>
        </a:xfrm>
        <a:prstGeom prst="hexagon">
          <a:avLst>
            <a:gd name="adj" fmla="val 25000"/>
            <a:gd name="vf" fmla="val 11547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kern="1200"/>
            <a:t>Deployment of application services</a:t>
          </a:r>
        </a:p>
      </dsp:txBody>
      <dsp:txXfrm rot="-5400000">
        <a:off x="3795260" y="199113"/>
        <a:ext cx="753630" cy="866242"/>
      </dsp:txXfrm>
    </dsp:sp>
    <dsp:sp modelId="{ADAD8422-7E5C-47D6-964C-6A79B9817FCF}">
      <dsp:nvSpPr>
        <dsp:cNvPr id="0" name=""/>
        <dsp:cNvSpPr/>
      </dsp:nvSpPr>
      <dsp:spPr>
        <a:xfrm>
          <a:off x="4752730" y="254696"/>
          <a:ext cx="1404443" cy="755077"/>
        </a:xfrm>
        <a:prstGeom prst="rect">
          <a:avLst/>
        </a:prstGeom>
        <a:noFill/>
        <a:ln>
          <a:noFill/>
        </a:ln>
        <a:effectLst/>
      </dsp:spPr>
      <dsp:style>
        <a:lnRef idx="0">
          <a:scrgbClr r="0" g="0" b="0"/>
        </a:lnRef>
        <a:fillRef idx="0">
          <a:scrgbClr r="0" g="0" b="0"/>
        </a:fillRef>
        <a:effectRef idx="0">
          <a:scrgbClr r="0" g="0" b="0"/>
        </a:effectRef>
        <a:fontRef idx="minor"/>
      </dsp:style>
    </dsp:sp>
    <dsp:sp modelId="{AEE245C7-4681-4903-826A-C470D2BD1342}">
      <dsp:nvSpPr>
        <dsp:cNvPr id="0" name=""/>
        <dsp:cNvSpPr/>
      </dsp:nvSpPr>
      <dsp:spPr>
        <a:xfrm rot="5400000">
          <a:off x="2360393" y="84803"/>
          <a:ext cx="1258462" cy="1094862"/>
        </a:xfrm>
        <a:prstGeom prst="hexagon">
          <a:avLst>
            <a:gd name="adj" fmla="val 25000"/>
            <a:gd name="vf" fmla="val 11547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IN" sz="1100" b="0" kern="1200"/>
            <a:t>Decomposition of application to services</a:t>
          </a:r>
        </a:p>
      </dsp:txBody>
      <dsp:txXfrm rot="-5400000">
        <a:off x="2612809" y="199113"/>
        <a:ext cx="753630" cy="866242"/>
      </dsp:txXfrm>
    </dsp:sp>
    <dsp:sp modelId="{CF655FDA-79D8-49D8-AC65-6DF126D52B94}">
      <dsp:nvSpPr>
        <dsp:cNvPr id="0" name=""/>
        <dsp:cNvSpPr/>
      </dsp:nvSpPr>
      <dsp:spPr>
        <a:xfrm rot="5400000">
          <a:off x="2949353" y="1152986"/>
          <a:ext cx="1258462" cy="1094862"/>
        </a:xfrm>
        <a:prstGeom prst="hexagon">
          <a:avLst>
            <a:gd name="adj" fmla="val 25000"/>
            <a:gd name="vf" fmla="val 11547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a:t>Communication mechanism to use</a:t>
          </a:r>
        </a:p>
      </dsp:txBody>
      <dsp:txXfrm rot="-5400000">
        <a:off x="3201769" y="1267296"/>
        <a:ext cx="753630" cy="866242"/>
      </dsp:txXfrm>
    </dsp:sp>
    <dsp:sp modelId="{655ED509-88FF-48E3-A167-5134A64DE355}">
      <dsp:nvSpPr>
        <dsp:cNvPr id="0" name=""/>
        <dsp:cNvSpPr/>
      </dsp:nvSpPr>
      <dsp:spPr>
        <a:xfrm>
          <a:off x="1626710" y="1322878"/>
          <a:ext cx="1359139" cy="755077"/>
        </a:xfrm>
        <a:prstGeom prst="rect">
          <a:avLst/>
        </a:prstGeom>
        <a:noFill/>
        <a:ln>
          <a:noFill/>
        </a:ln>
        <a:effectLst/>
      </dsp:spPr>
      <dsp:style>
        <a:lnRef idx="0">
          <a:scrgbClr r="0" g="0" b="0"/>
        </a:lnRef>
        <a:fillRef idx="0">
          <a:scrgbClr r="0" g="0" b="0"/>
        </a:fillRef>
        <a:effectRef idx="0">
          <a:scrgbClr r="0" g="0" b="0"/>
        </a:effectRef>
        <a:fontRef idx="minor"/>
      </dsp:style>
    </dsp:sp>
    <dsp:sp modelId="{3C38E348-D500-41D4-A2A5-6299C33BB537}">
      <dsp:nvSpPr>
        <dsp:cNvPr id="0" name=""/>
        <dsp:cNvSpPr/>
      </dsp:nvSpPr>
      <dsp:spPr>
        <a:xfrm rot="5400000">
          <a:off x="1796431" y="3299671"/>
          <a:ext cx="1258462" cy="1094862"/>
        </a:xfrm>
        <a:prstGeom prst="hexagon">
          <a:avLst>
            <a:gd name="adj" fmla="val 25000"/>
            <a:gd name="vf" fmla="val 11547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048847" y="3413981"/>
        <a:ext cx="753630" cy="866242"/>
      </dsp:txXfrm>
    </dsp:sp>
    <dsp:sp modelId="{A1C40D41-0589-4353-B7BB-1C6CAF4D2412}">
      <dsp:nvSpPr>
        <dsp:cNvPr id="0" name=""/>
        <dsp:cNvSpPr/>
      </dsp:nvSpPr>
      <dsp:spPr>
        <a:xfrm rot="5400000">
          <a:off x="3557461" y="2227037"/>
          <a:ext cx="1229228" cy="1083125"/>
        </a:xfrm>
        <a:prstGeom prst="hexagon">
          <a:avLst>
            <a:gd name="adj" fmla="val 25000"/>
            <a:gd name="vf" fmla="val 11547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kern="1200"/>
            <a:t>Prevent cascading of service failure</a:t>
          </a:r>
        </a:p>
      </dsp:txBody>
      <dsp:txXfrm rot="-5400000">
        <a:off x="3800305" y="2346682"/>
        <a:ext cx="743539" cy="843836"/>
      </dsp:txXfrm>
    </dsp:sp>
    <dsp:sp modelId="{BAB51DF5-3A3F-484F-B4AE-7E60B7EF8CE0}">
      <dsp:nvSpPr>
        <dsp:cNvPr id="0" name=""/>
        <dsp:cNvSpPr/>
      </dsp:nvSpPr>
      <dsp:spPr>
        <a:xfrm>
          <a:off x="4752730" y="2391061"/>
          <a:ext cx="1404443" cy="755077"/>
        </a:xfrm>
        <a:prstGeom prst="rect">
          <a:avLst/>
        </a:prstGeom>
        <a:noFill/>
        <a:ln>
          <a:noFill/>
        </a:ln>
        <a:effectLst/>
      </dsp:spPr>
      <dsp:style>
        <a:lnRef idx="0">
          <a:scrgbClr r="0" g="0" b="0"/>
        </a:lnRef>
        <a:fillRef idx="0">
          <a:scrgbClr r="0" g="0" b="0"/>
        </a:fillRef>
        <a:effectRef idx="0">
          <a:scrgbClr r="0" g="0" b="0"/>
        </a:effectRef>
        <a:fontRef idx="minor"/>
      </dsp:style>
    </dsp:sp>
    <dsp:sp modelId="{492E526A-8341-46B9-801B-0AADBFF13BD3}">
      <dsp:nvSpPr>
        <dsp:cNvPr id="0" name=""/>
        <dsp:cNvSpPr/>
      </dsp:nvSpPr>
      <dsp:spPr>
        <a:xfrm rot="5400000">
          <a:off x="2360393" y="2221168"/>
          <a:ext cx="1258462" cy="1094862"/>
        </a:xfrm>
        <a:prstGeom prst="hexagon">
          <a:avLst>
            <a:gd name="adj" fmla="val 25000"/>
            <a:gd name="vf" fmla="val 11547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IN" sz="1100" b="0" kern="1200"/>
            <a:t>Service instance discovery by client</a:t>
          </a:r>
        </a:p>
      </dsp:txBody>
      <dsp:txXfrm rot="-5400000">
        <a:off x="2612809" y="2335478"/>
        <a:ext cx="753630" cy="866242"/>
      </dsp:txXfrm>
    </dsp:sp>
    <dsp:sp modelId="{65F090BB-4247-4E45-8941-48AE6C0B0F7A}">
      <dsp:nvSpPr>
        <dsp:cNvPr id="0" name=""/>
        <dsp:cNvSpPr/>
      </dsp:nvSpPr>
      <dsp:spPr>
        <a:xfrm rot="5400000">
          <a:off x="2949353" y="3289351"/>
          <a:ext cx="1258462" cy="1094862"/>
        </a:xfrm>
        <a:prstGeom prst="hexagon">
          <a:avLst>
            <a:gd name="adj" fmla="val 25000"/>
            <a:gd name="vf" fmla="val 11547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kern="1200"/>
            <a:t>Maintain data consistency and implement queries</a:t>
          </a:r>
        </a:p>
      </dsp:txBody>
      <dsp:txXfrm rot="-5400000">
        <a:off x="3201769" y="3403661"/>
        <a:ext cx="753630" cy="866242"/>
      </dsp:txXfrm>
    </dsp:sp>
    <dsp:sp modelId="{D728CA9B-F995-4602-A0D1-6D2BA92AE79C}">
      <dsp:nvSpPr>
        <dsp:cNvPr id="0" name=""/>
        <dsp:cNvSpPr/>
      </dsp:nvSpPr>
      <dsp:spPr>
        <a:xfrm>
          <a:off x="1626710" y="3459244"/>
          <a:ext cx="1359139" cy="755077"/>
        </a:xfrm>
        <a:prstGeom prst="rect">
          <a:avLst/>
        </a:prstGeom>
        <a:noFill/>
        <a:ln>
          <a:noFill/>
        </a:ln>
        <a:effectLst/>
      </dsp:spPr>
      <dsp:style>
        <a:lnRef idx="0">
          <a:scrgbClr r="0" g="0" b="0"/>
        </a:lnRef>
        <a:fillRef idx="0">
          <a:scrgbClr r="0" g="0" b="0"/>
        </a:fillRef>
        <a:effectRef idx="0">
          <a:scrgbClr r="0" g="0" b="0"/>
        </a:effectRef>
        <a:fontRef idx="minor"/>
      </dsp:style>
    </dsp:sp>
    <dsp:sp modelId="{CD5A8821-3DE7-4468-B969-773B213396E9}">
      <dsp:nvSpPr>
        <dsp:cNvPr id="0" name=""/>
        <dsp:cNvSpPr/>
      </dsp:nvSpPr>
      <dsp:spPr>
        <a:xfrm rot="5400000">
          <a:off x="4131804" y="3289351"/>
          <a:ext cx="1258462" cy="1094862"/>
        </a:xfrm>
        <a:prstGeom prst="hexagon">
          <a:avLst>
            <a:gd name="adj" fmla="val 25000"/>
            <a:gd name="vf" fmla="val 11547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384220" y="3403661"/>
        <a:ext cx="753630" cy="866242"/>
      </dsp:txXfrm>
    </dsp:sp>
    <dsp:sp modelId="{1BE662D4-EB25-4716-A204-49481E6A77E0}">
      <dsp:nvSpPr>
        <dsp:cNvPr id="0" name=""/>
        <dsp:cNvSpPr/>
      </dsp:nvSpPr>
      <dsp:spPr>
        <a:xfrm rot="5400000">
          <a:off x="4128770" y="1151249"/>
          <a:ext cx="1258462" cy="1094862"/>
        </a:xfrm>
        <a:prstGeom prst="hexagon">
          <a:avLst>
            <a:gd name="adj" fmla="val 25000"/>
            <a:gd name="vf" fmla="val 11547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kern="1200"/>
            <a:t>Communication of external clients with service</a:t>
          </a:r>
        </a:p>
      </dsp:txBody>
      <dsp:txXfrm rot="-5400000">
        <a:off x="4381186" y="1265559"/>
        <a:ext cx="753630" cy="866242"/>
      </dsp:txXfrm>
    </dsp:sp>
    <dsp:sp modelId="{A688D24A-C9E9-40FB-827C-3495F19144CB}">
      <dsp:nvSpPr>
        <dsp:cNvPr id="0" name=""/>
        <dsp:cNvSpPr/>
      </dsp:nvSpPr>
      <dsp:spPr>
        <a:xfrm>
          <a:off x="4752730" y="4527426"/>
          <a:ext cx="1404443" cy="755077"/>
        </a:xfrm>
        <a:prstGeom prst="rect">
          <a:avLst/>
        </a:prstGeom>
        <a:noFill/>
        <a:ln>
          <a:noFill/>
        </a:ln>
        <a:effectLst/>
      </dsp:spPr>
      <dsp:style>
        <a:lnRef idx="0">
          <a:scrgbClr r="0" g="0" b="0"/>
        </a:lnRef>
        <a:fillRef idx="0">
          <a:scrgbClr r="0" g="0" b="0"/>
        </a:fillRef>
        <a:effectRef idx="0">
          <a:scrgbClr r="0" g="0" b="0"/>
        </a:effectRef>
        <a:fontRef idx="minor"/>
      </dsp:style>
    </dsp:sp>
    <dsp:sp modelId="{CBCDD7B9-F6D4-47CF-88DE-CE8D5A2B3DAD}">
      <dsp:nvSpPr>
        <dsp:cNvPr id="0" name=""/>
        <dsp:cNvSpPr/>
      </dsp:nvSpPr>
      <dsp:spPr>
        <a:xfrm rot="5400000">
          <a:off x="1802835" y="1151488"/>
          <a:ext cx="1258462" cy="1094862"/>
        </a:xfrm>
        <a:prstGeom prst="hexagon">
          <a:avLst>
            <a:gd name="adj" fmla="val 25000"/>
            <a:gd name="vf" fmla="val 11547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IN" sz="1100" b="0" kern="1200"/>
            <a:t>Handling of cross cutting concerns</a:t>
          </a:r>
        </a:p>
      </dsp:txBody>
      <dsp:txXfrm rot="-5400000">
        <a:off x="2055251" y="1265798"/>
        <a:ext cx="753630" cy="86624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99A050-33B4-441D-8F32-0E7A280B913E}" type="datetimeFigureOut">
              <a:rPr lang="en-IN" smtClean="0"/>
              <a:t>08-08-2019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4838D-B490-4B91-AEEB-7D547DCFCCAF}" type="slidenum">
              <a:rPr lang="en-IN" smtClean="0"/>
              <a:t>‹#›</a:t>
            </a:fld>
            <a:endParaRPr lang="en-IN"/>
          </a:p>
        </p:txBody>
      </p:sp>
    </p:spTree>
    <p:extLst>
      <p:ext uri="{BB962C8B-B14F-4D97-AF65-F5344CB8AC3E}">
        <p14:creationId xmlns:p14="http://schemas.microsoft.com/office/powerpoint/2010/main" val="1893930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What do you think – what industries or different businesses are demanding these days?</a:t>
            </a:r>
            <a:endParaRPr lang="en-US" dirty="0"/>
          </a:p>
          <a:p>
            <a:endParaRPr lang="en-US"/>
          </a:p>
          <a:p>
            <a:r>
              <a:rPr lang="en-US" dirty="0"/>
              <a:t>Before going through the concepts of microservices architecture; lets have a quick overview of what the industry is demanding. In today’s extremely competitive business environment, customers are more demanding than ever and will abandon a business that is too slow to respond. </a:t>
            </a:r>
            <a:endParaRPr lang="en-US" dirty="0">
              <a:cs typeface="Calibri"/>
            </a:endParaRPr>
          </a:p>
          <a:p>
            <a:endParaRPr lang="en-US"/>
          </a:p>
          <a:p>
            <a:r>
              <a:rPr lang="en-US" dirty="0"/>
              <a:t>Microservice architecture has the potential to address this business challenge; it is all about achieving speed, scalability and flexibility to pick and choose technology for implementing a solution.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2</a:t>
            </a:fld>
            <a:endParaRPr lang="en-IN"/>
          </a:p>
        </p:txBody>
      </p:sp>
    </p:spTree>
    <p:extLst>
      <p:ext uri="{BB962C8B-B14F-4D97-AF65-F5344CB8AC3E}">
        <p14:creationId xmlns:p14="http://schemas.microsoft.com/office/powerpoint/2010/main" val="356544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Microservices are small, autonomous services. They are loosely coupled and are organized around business capabilities. </a:t>
            </a:r>
          </a:p>
          <a:p>
            <a:endParaRPr lang="en-US">
              <a:cs typeface="Calibri" panose="020F0502020204030204"/>
            </a:endParaRPr>
          </a:p>
          <a:p>
            <a:r>
              <a:rPr lang="en-US" dirty="0"/>
              <a:t>Business capability is something a business does to deliver value. Each business capability is equivalent to one service. The bounded context is the logical boundary. Microservices should cleanly align to bounded contexts. This ensures that microservices are loosely coupled and highly cohesive.</a:t>
            </a:r>
            <a:endParaRPr lang="en-US" dirty="0">
              <a:cs typeface="Calibri"/>
            </a:endParaRPr>
          </a:p>
          <a:p>
            <a:endParaRPr lang="en-US" dirty="0">
              <a:cs typeface="Calibri"/>
            </a:endParaRPr>
          </a:p>
          <a:p>
            <a:r>
              <a:rPr lang="en-US" dirty="0"/>
              <a:t>Each service runs a unique process and communicates through a well-defined, lightweight mechanism to serve a business goal. With microservices architecture, one delivers software rapidly, frequently and reliably.</a:t>
            </a:r>
            <a:endParaRPr lang="en-US" dirty="0">
              <a:cs typeface="Calibri" panose="020F0502020204030204"/>
            </a:endParaRPr>
          </a:p>
          <a:p>
            <a:endParaRPr lang="en-US" dirty="0"/>
          </a:p>
          <a:p>
            <a:r>
              <a:rPr lang="en-US" dirty="0"/>
              <a:t>With microservices, we can make a change to a single service and deploy it independently of the rest of the system. With this we have faster code deployment and in case of any issues faster rollbacks. It also means, we can get our new functionality out to the customers faster.</a:t>
            </a:r>
          </a:p>
          <a:p>
            <a:endParaRPr lang="en-US" dirty="0"/>
          </a:p>
          <a:p>
            <a:r>
              <a:rPr lang="en-US" dirty="0"/>
              <a:t>Microservices are technology agnostic APIs. With a system composed of multiple, collaborating services, we can decide to use different technologies inside each one. This allows us to pick the right tool for each job rather than having to select a more standardized, one size fits all approach. If one part of our system needs to improve performance, we might decide to use a different technology stack that is better able to achieve the performance levels required. For example, for a social network, we might store our users interactions in a graph-oriented database to reflect the highly interconnected nature of a social graph. But for posts a better option could be document-oriented data store. This give microservices a heterogeneous architecture.</a:t>
            </a:r>
            <a:endParaRPr lang="en-US" dirty="0">
              <a:cs typeface="Calibri"/>
            </a:endParaRPr>
          </a:p>
          <a:p>
            <a:endParaRPr lang="en-US"/>
          </a:p>
          <a:p>
            <a:r>
              <a:rPr lang="en-US" dirty="0"/>
              <a:t>Microservices are developed by a small development team. People at Amazon says – the size of team should be small enough so that two-pizzas can feed them.</a:t>
            </a:r>
            <a:endParaRPr lang="en-US" dirty="0">
              <a:cs typeface="Calibri" panose="020F0502020204030204"/>
            </a:endParaRPr>
          </a:p>
          <a:p>
            <a:endParaRPr lang="en-US"/>
          </a:p>
          <a:p>
            <a:r>
              <a:rPr lang="en-US" dirty="0"/>
              <a:t>Lets consider an example of an e-commerce application - </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12</a:t>
            </a:fld>
            <a:endParaRPr lang="en-IN"/>
          </a:p>
        </p:txBody>
      </p:sp>
    </p:spTree>
    <p:extLst>
      <p:ext uri="{BB962C8B-B14F-4D97-AF65-F5344CB8AC3E}">
        <p14:creationId xmlns:p14="http://schemas.microsoft.com/office/powerpoint/2010/main" val="101126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per Martin Fowler, the definition of microservice architectural style is -----</a:t>
            </a: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13</a:t>
            </a:fld>
            <a:endParaRPr lang="en-IN"/>
          </a:p>
        </p:txBody>
      </p:sp>
    </p:spTree>
    <p:extLst>
      <p:ext uri="{BB962C8B-B14F-4D97-AF65-F5344CB8AC3E}">
        <p14:creationId xmlns:p14="http://schemas.microsoft.com/office/powerpoint/2010/main" val="185614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very high level diagram of microservices architecture…</a:t>
            </a: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14</a:t>
            </a:fld>
            <a:endParaRPr lang="en-IN"/>
          </a:p>
        </p:txBody>
      </p:sp>
    </p:spTree>
    <p:extLst>
      <p:ext uri="{BB962C8B-B14F-4D97-AF65-F5344CB8AC3E}">
        <p14:creationId xmlns:p14="http://schemas.microsoft.com/office/powerpoint/2010/main" val="4047341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large monolithic service, we have to scale everything together. </a:t>
            </a:r>
          </a:p>
          <a:p>
            <a:endParaRPr lang="en-US" dirty="0"/>
          </a:p>
          <a:p>
            <a:r>
              <a:rPr lang="en-US" dirty="0"/>
              <a:t>With smaller services, we can just scale those services that need scaling, allowing us to run other parts of the system on smaller and less powerful hardware.</a:t>
            </a:r>
            <a:endParaRPr lang="en-US" dirty="0">
              <a:cs typeface="Calibri"/>
            </a:endParaRPr>
          </a:p>
          <a:p>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15</a:t>
            </a:fld>
            <a:endParaRPr lang="en-IN"/>
          </a:p>
        </p:txBody>
      </p:sp>
    </p:spTree>
    <p:extLst>
      <p:ext uri="{BB962C8B-B14F-4D97-AF65-F5344CB8AC3E}">
        <p14:creationId xmlns:p14="http://schemas.microsoft.com/office/powerpoint/2010/main" val="117893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Monolithic Architecture is similar to a big container wherein all the software components of an application are assembled together and tightly packaged.</a:t>
            </a:r>
          </a:p>
          <a:p>
            <a:pPr algn="just"/>
            <a:endParaRPr lang="en-US" dirty="0"/>
          </a:p>
          <a:p>
            <a:pPr algn="just"/>
            <a:r>
              <a:rPr lang="en-US" dirty="0"/>
              <a:t>A Service-Oriented Architecture is a collection of services which communicate with each other. The communication can involve either simple data passing or it could involve two or more services coordinating some activity.</a:t>
            </a:r>
            <a:endParaRPr lang="en-US" dirty="0">
              <a:cs typeface="Calibri" panose="020F0502020204030204"/>
            </a:endParaRPr>
          </a:p>
          <a:p>
            <a:pPr algn="just"/>
            <a:endParaRPr lang="en-US" dirty="0"/>
          </a:p>
          <a:p>
            <a:pPr algn="just"/>
            <a:r>
              <a:rPr lang="en-US" dirty="0"/>
              <a:t>Microservice Architecture is an architectural style that structures an application as a collection of small autonomous services, modeled around a business domain.</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16</a:t>
            </a:fld>
            <a:endParaRPr lang="en-IN"/>
          </a:p>
        </p:txBody>
      </p:sp>
    </p:spTree>
    <p:extLst>
      <p:ext uri="{BB962C8B-B14F-4D97-AF65-F5344CB8AC3E}">
        <p14:creationId xmlns:p14="http://schemas.microsoft.com/office/powerpoint/2010/main" val="540888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application puts all its functionality into a single process where as a microservice architecture puts each element of functionality into a separate service</a:t>
            </a:r>
          </a:p>
          <a:p>
            <a:r>
              <a:rPr lang="en-US" dirty="0"/>
              <a:t>Microservices are language-agnostic APIs</a:t>
            </a:r>
            <a:endParaRPr lang="en-US" dirty="0">
              <a:cs typeface="Calibri"/>
            </a:endParaRPr>
          </a:p>
          <a:p>
            <a:r>
              <a:rPr lang="en-US" dirty="0"/>
              <a:t>Monolithic application scales by replicating the monolithic on multiple servers.</a:t>
            </a:r>
            <a:endParaRPr lang="en-US" dirty="0">
              <a:cs typeface="Calibri"/>
            </a:endParaRPr>
          </a:p>
          <a:p>
            <a:r>
              <a:rPr lang="en-US" dirty="0"/>
              <a:t>Microservices scale by distributing these services across servers, replicating as needed.</a:t>
            </a:r>
            <a:endParaRPr lang="en-IN" dirty="0"/>
          </a:p>
        </p:txBody>
      </p:sp>
      <p:sp>
        <p:nvSpPr>
          <p:cNvPr id="4" name="Slide Number Placeholder 3"/>
          <p:cNvSpPr>
            <a:spLocks noGrp="1"/>
          </p:cNvSpPr>
          <p:nvPr>
            <p:ph type="sldNum" sz="quarter" idx="5"/>
          </p:nvPr>
        </p:nvSpPr>
        <p:spPr/>
        <p:txBody>
          <a:bodyPr/>
          <a:lstStyle/>
          <a:p>
            <a:fld id="{55D4838D-B490-4B91-AEEB-7D547DCFCCAF}" type="slidenum">
              <a:rPr lang="en-IN" smtClean="0"/>
              <a:t>17</a:t>
            </a:fld>
            <a:endParaRPr lang="en-IN"/>
          </a:p>
        </p:txBody>
      </p:sp>
    </p:spTree>
    <p:extLst>
      <p:ext uri="{BB962C8B-B14F-4D97-AF65-F5344CB8AC3E}">
        <p14:creationId xmlns:p14="http://schemas.microsoft.com/office/powerpoint/2010/main" val="3143929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18</a:t>
            </a:fld>
            <a:endParaRPr lang="en-IN"/>
          </a:p>
        </p:txBody>
      </p:sp>
    </p:spTree>
    <p:extLst>
      <p:ext uri="{BB962C8B-B14F-4D97-AF65-F5344CB8AC3E}">
        <p14:creationId xmlns:p14="http://schemas.microsoft.com/office/powerpoint/2010/main" val="3002909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19</a:t>
            </a:fld>
            <a:endParaRPr lang="en-IN"/>
          </a:p>
        </p:txBody>
      </p:sp>
    </p:spTree>
    <p:extLst>
      <p:ext uri="{BB962C8B-B14F-4D97-AF65-F5344CB8AC3E}">
        <p14:creationId xmlns:p14="http://schemas.microsoft.com/office/powerpoint/2010/main" val="117779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How to decompose application to services?</a:t>
            </a:r>
          </a:p>
          <a:p>
            <a:pPr marL="285750" indent="-285750">
              <a:buFont typeface="Arial" panose="020B0604020202020204" pitchFamily="34" charset="0"/>
              <a:buChar char="•"/>
            </a:pPr>
            <a:r>
              <a:rPr lang="en-US"/>
              <a:t>How to deploy an application’s services?</a:t>
            </a:r>
          </a:p>
          <a:p>
            <a:pPr marL="285750" indent="-285750">
              <a:buFont typeface="Arial" panose="020B0604020202020204" pitchFamily="34" charset="0"/>
              <a:buChar char="•"/>
            </a:pPr>
            <a:r>
              <a:rPr lang="en-US"/>
              <a:t>How to handle cross cutting concerns?</a:t>
            </a:r>
          </a:p>
          <a:p>
            <a:pPr marL="285750" indent="-285750">
              <a:buFont typeface="Arial" panose="020B0604020202020204" pitchFamily="34" charset="0"/>
              <a:buChar char="•"/>
            </a:pPr>
            <a:r>
              <a:rPr lang="en-US"/>
              <a:t>Which communication mechanism to use?</a:t>
            </a:r>
          </a:p>
          <a:p>
            <a:pPr marL="285750" indent="-285750">
              <a:buFont typeface="Arial" panose="020B0604020202020204" pitchFamily="34" charset="0"/>
              <a:buChar char="•"/>
            </a:pPr>
            <a:r>
              <a:rPr lang="en-US"/>
              <a:t>How do external clients communicate with the service?</a:t>
            </a:r>
          </a:p>
          <a:p>
            <a:pPr marL="285750" indent="-285750">
              <a:buFont typeface="Arial" panose="020B0604020202020204" pitchFamily="34" charset="0"/>
              <a:buChar char="•"/>
            </a:pPr>
            <a:r>
              <a:rPr lang="en-US"/>
              <a:t>How does a client discover network location of a service instance?</a:t>
            </a:r>
          </a:p>
          <a:p>
            <a:pPr marL="285750" indent="-285750">
              <a:buFont typeface="Arial" panose="020B0604020202020204" pitchFamily="34" charset="0"/>
              <a:buChar char="•"/>
            </a:pPr>
            <a:r>
              <a:rPr lang="en-US"/>
              <a:t>How to prevent a network or service failure from cascading to other services?</a:t>
            </a:r>
          </a:p>
          <a:p>
            <a:pPr marL="285750" indent="-285750">
              <a:buFont typeface="Arial" panose="020B0604020202020204" pitchFamily="34" charset="0"/>
              <a:buChar char="•"/>
            </a:pPr>
            <a:r>
              <a:rPr lang="en-US"/>
              <a:t>How to maintain data consistency and implement queries?</a:t>
            </a:r>
          </a:p>
          <a:p>
            <a:pPr marL="285750" indent="-285750">
              <a:buFont typeface="Arial" panose="020B0604020202020204" pitchFamily="34" charset="0"/>
              <a:buChar char="•"/>
            </a:pPr>
            <a:r>
              <a:rPr lang="en-US"/>
              <a:t>How to understand the behavior of an application and troubleshoot problems?</a:t>
            </a:r>
          </a:p>
          <a:p>
            <a:pPr marL="285750" indent="-285750">
              <a:buFont typeface="Arial" panose="020B0604020202020204" pitchFamily="34" charset="0"/>
              <a:buChar char="•"/>
            </a:pPr>
            <a:r>
              <a:rPr lang="en-US"/>
              <a:t>How to make testing easier?</a:t>
            </a:r>
          </a:p>
          <a:p>
            <a:pPr marL="285750" indent="-285750">
              <a:buFont typeface="Arial" panose="020B0604020202020204" pitchFamily="34" charset="0"/>
              <a:buChar char="•"/>
            </a:pPr>
            <a:r>
              <a:rPr lang="en-US"/>
              <a:t>How to implement a UI screen or page that displays  data from multiple services?</a:t>
            </a:r>
          </a:p>
          <a:p>
            <a:pPr marL="285750" indent="-285750">
              <a:buFont typeface="Arial" panose="020B0604020202020204" pitchFamily="34" charset="0"/>
              <a:buChar char="•"/>
            </a:pPr>
            <a:endParaRPr lang="en-US"/>
          </a:p>
          <a:p>
            <a:endParaRPr lang="en-IN"/>
          </a:p>
        </p:txBody>
      </p:sp>
      <p:sp>
        <p:nvSpPr>
          <p:cNvPr id="4" name="Slide Number Placeholder 3"/>
          <p:cNvSpPr>
            <a:spLocks noGrp="1"/>
          </p:cNvSpPr>
          <p:nvPr>
            <p:ph type="sldNum" sz="quarter" idx="5"/>
          </p:nvPr>
        </p:nvSpPr>
        <p:spPr/>
        <p:txBody>
          <a:bodyPr/>
          <a:lstStyle/>
          <a:p>
            <a:fld id="{55D4838D-B490-4B91-AEEB-7D547DCFCCAF}" type="slidenum">
              <a:rPr lang="en-IN" smtClean="0"/>
              <a:t>20</a:t>
            </a:fld>
            <a:endParaRPr lang="en-IN"/>
          </a:p>
        </p:txBody>
      </p:sp>
    </p:spTree>
    <p:extLst>
      <p:ext uri="{BB962C8B-B14F-4D97-AF65-F5344CB8AC3E}">
        <p14:creationId xmlns:p14="http://schemas.microsoft.com/office/powerpoint/2010/main" val="1414813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Identification of seams that can become service boundaries. To start – one should identify the high level bounded contexts that exists in the organization. We need to find seams in the databases as well, so that we can split the databases cleanly.</a:t>
            </a:r>
          </a:p>
        </p:txBody>
      </p:sp>
      <p:sp>
        <p:nvSpPr>
          <p:cNvPr id="4" name="Slide Number Placeholder 3"/>
          <p:cNvSpPr>
            <a:spLocks noGrp="1"/>
          </p:cNvSpPr>
          <p:nvPr>
            <p:ph type="sldNum" sz="quarter" idx="5"/>
          </p:nvPr>
        </p:nvSpPr>
        <p:spPr/>
        <p:txBody>
          <a:bodyPr/>
          <a:lstStyle/>
          <a:p>
            <a:fld id="{55D4838D-B490-4B91-AEEB-7D547DCFCCAF}" type="slidenum">
              <a:rPr lang="en-IN" smtClean="0"/>
              <a:t>22</a:t>
            </a:fld>
            <a:endParaRPr lang="en-IN"/>
          </a:p>
        </p:txBody>
      </p:sp>
    </p:spTree>
    <p:extLst>
      <p:ext uri="{BB962C8B-B14F-4D97-AF65-F5344CB8AC3E}">
        <p14:creationId xmlns:p14="http://schemas.microsoft.com/office/powerpoint/2010/main" val="1625223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big names – Netflix, Twitter, Amazon, eBay, Uber and many more.</a:t>
            </a:r>
          </a:p>
          <a:p>
            <a:r>
              <a:rPr lang="en-US" dirty="0"/>
              <a:t>Netflix is the king of microservices. Netflix began to move their monolithic architecture to a cloud-based microservices architecture in 2009. At that time, the term microservices didn’t even exist. Today, Netflix engineers deploy code thousand times a day. Netflix's deployment frequency is 16 minutes.</a:t>
            </a:r>
            <a:endParaRPr lang="en-US" dirty="0">
              <a:cs typeface="Calibri"/>
            </a:endParaRPr>
          </a:p>
          <a:p>
            <a:endParaRPr lang="en-US" dirty="0"/>
          </a:p>
          <a:p>
            <a:r>
              <a:rPr lang="en-US" dirty="0"/>
              <a:t>Another big name is Amazon – Amazon has hundreds of microservices. Microservice architecture allowed Amazon’s transition to continuous deployment, and now Amazon engineers deploy code every 11.7 seconds.</a:t>
            </a:r>
            <a:endParaRPr lang="en-US" dirty="0">
              <a:cs typeface="Calibri"/>
            </a:endParaRPr>
          </a:p>
          <a:p>
            <a:r>
              <a:rPr lang="en-US" dirty="0"/>
              <a:t> Imagine how many releases amazon have been deployed while we were just discussing this slide. Quite exciting… right?</a:t>
            </a:r>
            <a:endParaRPr lang="en-US" dirty="0">
              <a:cs typeface="Calibri"/>
            </a:endParaRPr>
          </a:p>
          <a:p>
            <a:endParaRPr lang="en-US"/>
          </a:p>
          <a:p>
            <a:r>
              <a:rPr lang="en-US" dirty="0"/>
              <a:t>The big advantage of microservices are millions of deployments in a year and software enhancements delivered every second.</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3</a:t>
            </a:fld>
            <a:endParaRPr lang="en-IN"/>
          </a:p>
        </p:txBody>
      </p:sp>
    </p:spTree>
    <p:extLst>
      <p:ext uri="{BB962C8B-B14F-4D97-AF65-F5344CB8AC3E}">
        <p14:creationId xmlns:p14="http://schemas.microsoft.com/office/powerpoint/2010/main" val="4200942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behavior should sit together and unrelated behavior should sit elsewhere. This is because if we want to change behavior we want to be able to change it in one place and release that change asap. We want to make and deploy change easily. so high cohesion is important.</a:t>
            </a:r>
          </a:p>
          <a:p>
            <a:r>
              <a:rPr lang="en-US" dirty="0">
                <a:cs typeface="Calibri"/>
              </a:rPr>
              <a:t>When services are loosely coupled , a change to one service should not require change to other services.  One important point is choice of integration style, which should be chosen keeping in mind low coupling.</a:t>
            </a:r>
          </a:p>
          <a:p>
            <a:r>
              <a:rPr lang="en-US" dirty="0">
                <a:cs typeface="Calibri"/>
              </a:rPr>
              <a:t>A loosely coupled service should know minimal about the service it collaborates with. Means we should also avoid number of calls between services.</a:t>
            </a:r>
          </a:p>
          <a:p>
            <a:r>
              <a:rPr lang="en-US" dirty="0">
                <a:cs typeface="Calibri"/>
              </a:rPr>
              <a:t>SRP says: Gather together those things that change for the same reason and separate those things that change for different reason.</a:t>
            </a:r>
          </a:p>
          <a:p>
            <a:r>
              <a:rPr lang="en-US" dirty="0"/>
              <a:t>One of the advantages of building distributed systems as microservices is the ability of the system as a whole to withstand faults and unexpected failures of components, networks, compute resources, etc.</a:t>
            </a:r>
            <a:endParaRPr lang="en-US" dirty="0">
              <a:cs typeface="Calibri"/>
            </a:endParaRPr>
          </a:p>
          <a:p>
            <a:r>
              <a:rPr lang="en-US" dirty="0">
                <a:cs typeface="Calibri"/>
              </a:rPr>
              <a:t>Idea behind </a:t>
            </a:r>
            <a:r>
              <a:rPr lang="en-US" dirty="0"/>
              <a:t>resiliency is that: if our monolith fails, everything for which it’s responsible fails along with it; so let’s break things into smaller chunks so we can withstand individual pieces of our app failing without affecting the entire system. It’s important to think this way when providing a service in a microservice architecture. What happens when collaborator services are unavailable? What happens when things go wrong? Or when services fail? A service may go down in the middle of a transaction. A mis-behaving service may be inadvertently pounding our service with requests. A consuming service may experience latency in the network (expect this in cloud deployments!) and may have timed-out and retried. What fallback procedures are available ? A lot of times this fallback may be dictated by the business. Maybe you returned a canned response. Maybe you call a different service as a back up. Maybe you do a simplified calculation yourself. Either way, in the face of some unexpected fault, you should think through what alternatives there are to help fulfill (or partially fulfill) the service promise.</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24</a:t>
            </a:fld>
            <a:endParaRPr lang="en-IN"/>
          </a:p>
        </p:txBody>
      </p:sp>
    </p:spTree>
    <p:extLst>
      <p:ext uri="{BB962C8B-B14F-4D97-AF65-F5344CB8AC3E}">
        <p14:creationId xmlns:p14="http://schemas.microsoft.com/office/powerpoint/2010/main" val="263830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Tmeouts</a:t>
            </a:r>
            <a:r>
              <a:rPr lang="en-US"/>
              <a:t> prevent service calls from waiting indefinitely for a </a:t>
            </a:r>
            <a:r>
              <a:rPr lang="en-US" err="1"/>
              <a:t>response.If</a:t>
            </a:r>
            <a:r>
              <a:rPr lang="en-US"/>
              <a:t> there is no response by the timeout, the service invokes a fallback mechanism, whether it’s retrying the request, throwing an exception, or something else. Choosing the correct timeout is important. Waiting too long to decide if the call failed will slow down the system and timing out too quickly can consider a successful call as failed.  It is important to put timeouts for all the calls, log when timeout occurs look at what happens and change it accordingly.</a:t>
            </a:r>
          </a:p>
          <a:p>
            <a:endParaRPr lang="en-US">
              <a:cs typeface="Calibri"/>
            </a:endParaRPr>
          </a:p>
          <a:p>
            <a:r>
              <a:rPr lang="en-US" dirty="0">
                <a:cs typeface="Calibri"/>
              </a:rPr>
              <a:t>With a circuit breaker , after a certain number of  requests have failed , the circuit breaker is blown. All further requests will fail fast </a:t>
            </a:r>
            <a:r>
              <a:rPr lang="en-US" dirty="0" err="1">
                <a:cs typeface="Calibri"/>
              </a:rPr>
              <a:t>whle</a:t>
            </a:r>
            <a:r>
              <a:rPr lang="en-US" dirty="0">
                <a:cs typeface="Calibri"/>
              </a:rPr>
              <a:t> the circuit breaker is in blown </a:t>
            </a:r>
            <a:r>
              <a:rPr lang="en-US">
                <a:cs typeface="Calibri"/>
              </a:rPr>
              <a:t>state. After</a:t>
            </a:r>
            <a:r>
              <a:rPr lang="en-US" dirty="0">
                <a:cs typeface="Calibri"/>
              </a:rPr>
              <a:t> a certain period of time the client sends a few requests to see if the service has recovered and if it gets enough healthy responses , it resets the circuit breaker.</a:t>
            </a:r>
          </a:p>
          <a:p>
            <a:endParaRPr lang="en-US">
              <a:cs typeface="Calibri"/>
            </a:endParaRPr>
          </a:p>
          <a:p>
            <a:r>
              <a:rPr lang="en-US" dirty="0">
                <a:cs typeface="Calibri"/>
              </a:rPr>
              <a:t>A key concept in resilience engineering is </a:t>
            </a:r>
            <a:r>
              <a:rPr lang="en-US"/>
              <a:t>Bulkhead. If one component of a system fails but the failure doesn't cascade, you can isolate the problem and rest of the system can keep working. Service boundaries </a:t>
            </a:r>
            <a:r>
              <a:rPr lang="en-US">
                <a:cs typeface="Calibri"/>
              </a:rPr>
              <a:t>become obvious bulkheads. With microservices we can build systems that handle the total failure of services and degrade functionalities accordingly.</a:t>
            </a:r>
          </a:p>
          <a:p>
            <a:endParaRPr lang="en-US">
              <a:cs typeface="Calibri"/>
            </a:endParaRPr>
          </a:p>
          <a:p>
            <a:r>
              <a:rPr lang="en-US" dirty="0"/>
              <a:t>According  to Let it Crash: rather than trying to handle and recover from all possible failures, you should instead simply fail early and let your processes crash, but then recycle them back into the pool to serve the next request. Plan the system such that , if the components or services in the application did crash, the  </a:t>
            </a:r>
            <a:r>
              <a:rPr lang="en-US"/>
              <a:t>system could</a:t>
            </a:r>
            <a:r>
              <a:rPr lang="en-US" dirty="0"/>
              <a:t>  recover with or without human intervention. So how to implement it in practice:</a:t>
            </a:r>
            <a:endParaRPr lang="en-US" dirty="0">
              <a:cs typeface="Calibri"/>
            </a:endParaRPr>
          </a:p>
          <a:p>
            <a:r>
              <a:rPr lang="en-US" dirty="0">
                <a:cs typeface="Calibri"/>
              </a:rPr>
              <a:t>Hardware failures can be handled in cloud without affecting the entire service. At service level , if 1 service fails , application can degrade carefully while service is unavailable or fallback to another instance while the first one is recycling. Nothing should be in critical code path because it might crash. </a:t>
            </a:r>
            <a:r>
              <a:rPr lang="en-US" dirty="0"/>
              <a:t>At the network level, we can design topologies such that we do not care if routers or  network links crash because there’s always some alternate route through the network.  </a:t>
            </a:r>
            <a:r>
              <a:rPr lang="en-US" b="1" dirty="0"/>
              <a:t>Let them crash</a:t>
            </a:r>
            <a:r>
              <a:rPr lang="en-US" dirty="0"/>
              <a:t> and when they come back the optimal routes will be there ready for our application to make use of again in </a:t>
            </a:r>
            <a:r>
              <a:rPr lang="en-US"/>
              <a:t>future .</a:t>
            </a:r>
            <a:r>
              <a:rPr lang="en-US" b="1" dirty="0"/>
              <a:t>Let it crash</a:t>
            </a:r>
            <a:r>
              <a:rPr lang="en-US" dirty="0"/>
              <a:t> is more than simple redundancy.  It’s about implementing self recoverability of the application.  It’s about putting the site reliability efforts into your architecture rather than low level defensive coding.  </a:t>
            </a:r>
            <a:endParaRPr lang="en-US" dirty="0">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25</a:t>
            </a:fld>
            <a:endParaRPr lang="en-IN"/>
          </a:p>
        </p:txBody>
      </p:sp>
    </p:spTree>
    <p:extLst>
      <p:ext uri="{BB962C8B-B14F-4D97-AF65-F5344CB8AC3E}">
        <p14:creationId xmlns:p14="http://schemas.microsoft.com/office/powerpoint/2010/main" val="4142588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a:t> the system needs to be decomposed into multiple components where each component becomes a microservice. Microservices have to be lightweight, in order to facilitate smaller </a:t>
            </a:r>
            <a:endParaRPr lang="en-US"/>
          </a:p>
        </p:txBody>
      </p:sp>
      <p:sp>
        <p:nvSpPr>
          <p:cNvPr id="4" name="Slide Number Placeholder 3"/>
          <p:cNvSpPr>
            <a:spLocks noGrp="1"/>
          </p:cNvSpPr>
          <p:nvPr>
            <p:ph type="sldNum" sz="quarter" idx="5"/>
          </p:nvPr>
        </p:nvSpPr>
        <p:spPr/>
        <p:txBody>
          <a:bodyPr/>
          <a:lstStyle/>
          <a:p>
            <a:fld id="{55D4838D-B490-4B91-AEEB-7D547DCFCCAF}" type="slidenum">
              <a:rPr lang="en-IN" smtClean="0"/>
              <a:t>26</a:t>
            </a:fld>
            <a:endParaRPr lang="en-IN"/>
          </a:p>
        </p:txBody>
      </p:sp>
    </p:spTree>
    <p:extLst>
      <p:ext uri="{BB962C8B-B14F-4D97-AF65-F5344CB8AC3E}">
        <p14:creationId xmlns:p14="http://schemas.microsoft.com/office/powerpoint/2010/main" val="281733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One of the well known design pattern to deal with complex problems is Domain driven design. </a:t>
            </a:r>
            <a:r>
              <a:rPr lang="en-US"/>
              <a:t>DDD approaches is applicable only for complex problem with significant business rules. </a:t>
            </a:r>
          </a:p>
          <a:p>
            <a:r>
              <a:rPr lang="en-US"/>
              <a:t>DDD patterns help you understand the complexity in the domain and  connects the implementation to the core business concepts. </a:t>
            </a:r>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27</a:t>
            </a:fld>
            <a:endParaRPr lang="en-IN"/>
          </a:p>
        </p:txBody>
      </p:sp>
    </p:spTree>
    <p:extLst>
      <p:ext uri="{BB962C8B-B14F-4D97-AF65-F5344CB8AC3E}">
        <p14:creationId xmlns:p14="http://schemas.microsoft.com/office/powerpoint/2010/main" val="1177668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context of building applications, DDD talks about problems as domains.</a:t>
            </a:r>
          </a:p>
          <a:p>
            <a:pPr>
              <a:buFont typeface="Arial"/>
              <a:buChar char="•"/>
            </a:pPr>
            <a:r>
              <a:rPr lang="en-US"/>
              <a:t>A domain can be decomposed into subdomains, which is one particular part of the domain. Each subdomain can contain further subdomains. There can be communication between various subdomains</a:t>
            </a:r>
            <a:endParaRPr lang="en-US">
              <a:cs typeface="Calibri"/>
            </a:endParaRPr>
          </a:p>
          <a:p>
            <a:pPr marL="171450" indent="-171450">
              <a:buFont typeface="Arial"/>
              <a:buChar char="•"/>
            </a:pPr>
            <a:r>
              <a:rPr lang="en-IN"/>
              <a:t>A bounded context is a conceptual boundary where a domain model is applicable. The entire business model is too large and complex to understand as a unit and not feasible to maintain a unified model for an entire enterprise. We need to mark boundaries and relationships between different models. Having bounded contexts also helps to formalize the interactions between different services and build the interfaces between them effectively and efficiently. Bounded Context is the basic needs, when you are trying to break a large business logic it helps you to understand how different part of the system use domain objects in a different manner with different terminology. Bounded Context is just a view to properly organize the business logic based on functionality but to make the business logic works --  communication between Bounded context needed, and it uses Context Map for the same. each business entity/value object has a certain meaning in that context, so every stakeholder of the business (product owners, developers, architects, and sponsors) understand the context and refer to entities with the proper taxonomy.</a:t>
            </a:r>
          </a:p>
          <a:p>
            <a:pPr marL="171450" indent="-171450">
              <a:buFont typeface="Arial"/>
              <a:buChar char="•"/>
            </a:pPr>
            <a:r>
              <a:rPr lang="en-IN"/>
              <a:t>With bounded context, we properly define a business model, create a different context based on the business domains, but always a functionality spans over multiple business entities , and those entities lie in the different Bounded contexts/domains, so it is utmost important to understand the relationship between the Bounded contexts, to architecting the business solution Context Map is a technique by which we can visualize the relationship between different contexts and Integration architect choose the best integration patterns to communicate to other contexts.</a:t>
            </a:r>
            <a:endParaRPr lang="en-US"/>
          </a:p>
          <a:p>
            <a:pPr>
              <a:buFont typeface="Arial"/>
              <a:buChar char="•"/>
            </a:pPr>
            <a:br>
              <a:rPr lang="en-US" dirty="0">
                <a:cs typeface="+mn-lt"/>
              </a:rPr>
            </a:br>
            <a:endParaRPr lang="en-US">
              <a:cs typeface="Calibri"/>
            </a:endParaRPr>
          </a:p>
          <a:p>
            <a:pPr marL="171450" indent="-171450">
              <a:buFont typeface="Arial"/>
              <a:buChar char="•"/>
            </a:pPr>
            <a:endParaRPr lang="en-US">
              <a:cs typeface="Calibri"/>
            </a:endParaRPr>
          </a:p>
          <a:p>
            <a:r>
              <a:rPr lang="en-US">
                <a:cs typeface="Calibri"/>
              </a:rPr>
              <a:t>. </a:t>
            </a:r>
          </a:p>
        </p:txBody>
      </p:sp>
      <p:sp>
        <p:nvSpPr>
          <p:cNvPr id="4" name="Slide Number Placeholder 3"/>
          <p:cNvSpPr>
            <a:spLocks noGrp="1"/>
          </p:cNvSpPr>
          <p:nvPr>
            <p:ph type="sldNum" sz="quarter" idx="5"/>
          </p:nvPr>
        </p:nvSpPr>
        <p:spPr/>
        <p:txBody>
          <a:bodyPr/>
          <a:lstStyle/>
          <a:p>
            <a:fld id="{55D4838D-B490-4B91-AEEB-7D547DCFCCAF}" type="slidenum">
              <a:rPr lang="en-IN" smtClean="0"/>
              <a:t>29</a:t>
            </a:fld>
            <a:endParaRPr lang="en-IN"/>
          </a:p>
        </p:txBody>
      </p:sp>
    </p:spTree>
    <p:extLst>
      <p:ext uri="{BB962C8B-B14F-4D97-AF65-F5344CB8AC3E}">
        <p14:creationId xmlns:p14="http://schemas.microsoft.com/office/powerpoint/2010/main" val="3312310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tx1"/>
              </a:solidFill>
              <a:latin typeface="+mn-lt"/>
              <a:cs typeface="Calibri"/>
            </a:endParaRPr>
          </a:p>
          <a:p>
            <a:endParaRPr lang="en-IN" i="1"/>
          </a:p>
          <a:p>
            <a:r>
              <a:rPr lang="en-IN"/>
              <a:t>Inventory and order management domain (customer - &gt; order history, open orders, and scheduled orders)</a:t>
            </a:r>
            <a:endParaRPr lang="en-US"/>
          </a:p>
          <a:p>
            <a:r>
              <a:rPr lang="en-IN"/>
              <a:t>Customer management domain (customer -&gt; properties such as first name, last name, home address, email address, mobile etc)</a:t>
            </a:r>
          </a:p>
          <a:p>
            <a:r>
              <a:rPr lang="en-IN"/>
              <a:t>Billing &amp; finance domain (customer -&gt; credit card number, billing address, billing history, and scheduled payments)</a:t>
            </a:r>
          </a:p>
          <a:p>
            <a:r>
              <a:rPr lang="en-IN"/>
              <a:t>===============================</a:t>
            </a:r>
          </a:p>
          <a:p>
            <a:r>
              <a:rPr lang="en-IN"/>
              <a:t>SOA - will not worry about inventory and order management, billing and finance, delivery and customer management as separate independent domains—but rather will treat the complete system as an enterprise e-commerce application.</a:t>
            </a:r>
          </a:p>
        </p:txBody>
      </p:sp>
      <p:sp>
        <p:nvSpPr>
          <p:cNvPr id="4" name="Slide Number Placeholder 3"/>
          <p:cNvSpPr>
            <a:spLocks noGrp="1"/>
          </p:cNvSpPr>
          <p:nvPr>
            <p:ph type="sldNum" sz="quarter" idx="5"/>
          </p:nvPr>
        </p:nvSpPr>
        <p:spPr/>
        <p:txBody>
          <a:bodyPr/>
          <a:lstStyle/>
          <a:p>
            <a:fld id="{EB57D664-60EC-45F1-8F09-24A30F5FAE68}" type="slidenum">
              <a:rPr lang="en-US" smtClean="0"/>
              <a:t>30</a:t>
            </a:fld>
            <a:endParaRPr lang="en-US"/>
          </a:p>
        </p:txBody>
      </p:sp>
    </p:spTree>
    <p:extLst>
      <p:ext uri="{BB962C8B-B14F-4D97-AF65-F5344CB8AC3E}">
        <p14:creationId xmlns:p14="http://schemas.microsoft.com/office/powerpoint/2010/main" val="3080441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a:p>
            <a:r>
              <a:rPr lang="en-IN"/>
              <a:t>Ubiquitous Language </a:t>
            </a:r>
            <a:r>
              <a:rPr lang="en-IN" i="1"/>
              <a:t>is the term uses in Domain-Driven Design for the practice of building up a common, rigorous language between developers and users. This language should be based on the Domain Model used in the software </a:t>
            </a:r>
            <a:endParaRPr lang="en-US"/>
          </a:p>
          <a:p>
            <a:r>
              <a:rPr lang="en-IN" i="1"/>
              <a:t>Context map helps to visualize relationship between bounded contexts so that architect can decide which technical solution can be adapted. In microservice architecture where microservices are owned by different teams , it is very important to understand how one team is dependen on another. E.g. when developing a functionality, e.g. ordering a product, its mendatory to visualize whcih context would be affected? Which all teams or microservices would need to be involved? Whta would be their relationship ? Context map would help to model all these questions.</a:t>
            </a:r>
            <a:endParaRPr lang="en-US"/>
          </a:p>
          <a:p>
            <a:r>
              <a:rPr lang="en-IN"/>
              <a:t>Context map talks about the nature of the relationship. It not only tells us whether a relationship is upstream or downstream, publisher or subscriber, it also tells how different teams are dependent on other teams, their motifs, their politics...everything. Counting all of that, now the architect in a position to decide the optimal solution to minimize risk while integrating with another context.</a:t>
            </a:r>
            <a:endParaRPr lang="en-US"/>
          </a:p>
          <a:p>
            <a:r>
              <a:rPr lang="en-US" b="1"/>
              <a:t>Customer/Supplier</a:t>
            </a:r>
            <a:endParaRPr lang="en-US"/>
          </a:p>
          <a:p>
            <a:r>
              <a:rPr lang="en-US"/>
              <a:t>Generally, this is the common relationship between two contexts, where a context consumes or depends on data from another context. The context which produces data is marked as upstream and the context which consumes data is called downstream. </a:t>
            </a:r>
            <a:endParaRPr lang="en-IN"/>
          </a:p>
          <a:p>
            <a:r>
              <a:rPr lang="en-IN"/>
              <a:t>The domain model is a representation of meaningful real-world concepts pertinent to the domain that need to be modeled in software. The concepts include the data involved in the business and rules the business uses in relation to that data. A domain model generally uses the vocabulary of the domain, thus allowing a representation of the model to be communicated to non-technical stakeholders. </a:t>
            </a:r>
            <a:endParaRPr lang="en-US"/>
          </a:p>
          <a:p>
            <a:endParaRPr lang="en-IN" dirty="0"/>
          </a:p>
          <a:p>
            <a:endParaRPr lang="en-US" dirty="0">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31</a:t>
            </a:fld>
            <a:endParaRPr lang="en-IN"/>
          </a:p>
        </p:txBody>
      </p:sp>
    </p:spTree>
    <p:extLst>
      <p:ext uri="{BB962C8B-B14F-4D97-AF65-F5344CB8AC3E}">
        <p14:creationId xmlns:p14="http://schemas.microsoft.com/office/powerpoint/2010/main" val="2384083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 data model  you can see the potential for multiple microservices . The goal is to take these major pieces of functionality and extract them into completely self-contained units that can be built and deployed independently of each other. But extracting services from the data model involves more than repackaging code into separate projects. It’s also about teasing out the actual database tables the services are accessing and only allowing each individual service to access the tables in its specific domain. </a:t>
            </a:r>
          </a:p>
          <a:p>
            <a:endParaRPr lang="en-US"/>
          </a:p>
          <a:p>
            <a:r>
              <a:rPr lang="en-US"/>
              <a:t>It’s better to start broad with your microservice and refactor to smaller services—It’s easy to go overboard when you begin your microservice journey and make everything a microservice. But decomposing the problem domain into small services often leads to premature complexity because microservices devolve into nothing more than fine-grained data services. </a:t>
            </a:r>
          </a:p>
          <a:p>
            <a:r>
              <a:rPr lang="en-US"/>
              <a:t>2 Focus first on how your services will interact with one another—This will help establish the coarse-grained interfaces of your problem domain. It’s easier to refactor from being too coarse-grained to being too fine-grained. </a:t>
            </a:r>
          </a:p>
          <a:p>
            <a:r>
              <a:rPr lang="en-US"/>
              <a:t>3 Service responsibilities will change over time as your understanding of the problem domain grows—Often, a microservice gains responsibilities as new application functionality is requested. What starts as a single microservice might grow into multiple services, with the original microservice acting as an orchestration layer for these new services and encapsulating their functionality from other parts of the application.</a:t>
            </a: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33</a:t>
            </a:fld>
            <a:endParaRPr lang="en-IN"/>
          </a:p>
        </p:txBody>
      </p:sp>
    </p:spTree>
    <p:extLst>
      <p:ext uri="{BB962C8B-B14F-4D97-AF65-F5344CB8AC3E}">
        <p14:creationId xmlns:p14="http://schemas.microsoft.com/office/powerpoint/2010/main" val="88076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last part of the of the  is about defining how the microservices in your application are going to talk with one another. When building business logic with microservices, the interfaces for the services should be intuitive and developers should get a rhythm of how all the services work in the application by learning one or two of the services in the application.  In general, the following guidelines can be used for thinking about service interface design: </a:t>
            </a:r>
          </a:p>
          <a:p>
            <a:r>
              <a:rPr lang="en-US"/>
              <a:t>1 Embrace the REST philosophy—The REST approach to services is at heart the embracing of HTTP as the invocation protocol for the services and the use of standard HTTP verbs (GET, PUT, POST, and DELETE). Model your basic behaviors around these HTTP verbs. </a:t>
            </a:r>
          </a:p>
          <a:p>
            <a:r>
              <a:rPr lang="en-US"/>
              <a:t>2 Use URI’s to communicate intent—The URI you use as endpoints for the service should describe the different resources in your problem domain and provide a basic mechanism for relationships of resources within your problem domain. </a:t>
            </a:r>
          </a:p>
          <a:p>
            <a:r>
              <a:rPr lang="en-US"/>
              <a:t>3 Use JSON for your requests and responses—JavaScript Object Notation (in other words, JSON) is an extremely lightweight data-serialization protocol and is much easier to consume then XML.</a:t>
            </a:r>
          </a:p>
          <a:p>
            <a:r>
              <a:rPr lang="en-US"/>
              <a:t> 4 Use HTTP status codes to communicate results—The HTTP protocol has a rich body of standard response codes to indicate the success or failure of a service. Learn these status codes and most importantly use them consistently across all your services.</a:t>
            </a:r>
          </a:p>
          <a:p>
            <a:r>
              <a:rPr lang="en-US"/>
              <a:t>Your microservices are heavily interdependent on one another—You find that the microservices in one part of the problem domain keep calling back and forth between each other to complete a single user request. Your microservices become a collection of simple CRUD (Create, Replace, Update, Delete) services—Microservices are an expression of business logic and not an abstraction layer over your data sources. If your microservices do nothing but CRUDrelated logic, they’re probably too fine-grained.</a:t>
            </a:r>
          </a:p>
          <a:p>
            <a:r>
              <a:rPr lang="en-US"/>
              <a:t>All the basic guidelines drive to one thing, making your service interfaces easy to understand and consumable. You want a developer to sit down and look at the service interfaces and start using them. If a microservice isn’t easy to consume, developers will go out of their way to work around and subvert the intention of the architecture.</a:t>
            </a:r>
          </a:p>
        </p:txBody>
      </p:sp>
      <p:sp>
        <p:nvSpPr>
          <p:cNvPr id="4" name="Slide Number Placeholder 3"/>
          <p:cNvSpPr>
            <a:spLocks noGrp="1"/>
          </p:cNvSpPr>
          <p:nvPr>
            <p:ph type="sldNum" sz="quarter" idx="5"/>
          </p:nvPr>
        </p:nvSpPr>
        <p:spPr/>
        <p:txBody>
          <a:bodyPr/>
          <a:lstStyle/>
          <a:p>
            <a:fld id="{55D4838D-B490-4B91-AEEB-7D547DCFCCAF}" type="slidenum">
              <a:rPr lang="en-IN" smtClean="0"/>
              <a:t>34</a:t>
            </a:fld>
            <a:endParaRPr lang="en-IN"/>
          </a:p>
        </p:txBody>
      </p:sp>
    </p:spTree>
    <p:extLst>
      <p:ext uri="{BB962C8B-B14F-4D97-AF65-F5344CB8AC3E}">
        <p14:creationId xmlns:p14="http://schemas.microsoft.com/office/powerpoint/2010/main" val="358667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 the services collaborate?</a:t>
            </a:r>
          </a:p>
        </p:txBody>
      </p:sp>
      <p:sp>
        <p:nvSpPr>
          <p:cNvPr id="4" name="Slide Number Placeholder 3"/>
          <p:cNvSpPr>
            <a:spLocks noGrp="1"/>
          </p:cNvSpPr>
          <p:nvPr>
            <p:ph type="sldNum" sz="quarter" idx="5"/>
          </p:nvPr>
        </p:nvSpPr>
        <p:spPr/>
        <p:txBody>
          <a:bodyPr/>
          <a:lstStyle/>
          <a:p>
            <a:fld id="{55D4838D-B490-4B91-AEEB-7D547DCFCCAF}" type="slidenum">
              <a:rPr lang="en-IN" smtClean="0"/>
              <a:t>35</a:t>
            </a:fld>
            <a:endParaRPr lang="en-IN"/>
          </a:p>
        </p:txBody>
      </p:sp>
    </p:spTree>
    <p:extLst>
      <p:ext uri="{BB962C8B-B14F-4D97-AF65-F5344CB8AC3E}">
        <p14:creationId xmlns:p14="http://schemas.microsoft.com/office/powerpoint/2010/main" val="346913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moving straight away to microservices architecture lets talk about some old architecture styles and discuss how that old styles evolved into microservices architecture. </a:t>
            </a:r>
          </a:p>
          <a:p>
            <a:endParaRPr lang="en-US" dirty="0"/>
          </a:p>
          <a:p>
            <a:r>
              <a:rPr lang="en-US" dirty="0">
                <a:cs typeface="Calibri" panose="020F0502020204030204"/>
              </a:rPr>
              <a:t>Do you know layered and tiered architecture? Layers are logically separated; Tiers are physically separated.</a:t>
            </a:r>
          </a:p>
          <a:p>
            <a:endParaRPr lang="en-US" dirty="0"/>
          </a:p>
          <a:p>
            <a:r>
              <a:rPr lang="en-US" dirty="0"/>
              <a:t>The first one to discuss is monolithic architecture.</a:t>
            </a:r>
            <a:endParaRPr lang="en-US" dirty="0">
              <a:cs typeface="Calibri" panose="020F0502020204030204"/>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5</a:t>
            </a:fld>
            <a:endParaRPr lang="en-IN"/>
          </a:p>
        </p:txBody>
      </p:sp>
    </p:spTree>
    <p:extLst>
      <p:ext uri="{BB962C8B-B14F-4D97-AF65-F5344CB8AC3E}">
        <p14:creationId xmlns:p14="http://schemas.microsoft.com/office/powerpoint/2010/main" val="2810218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Inter-service communication is essential to consider when building microservices.</a:t>
            </a:r>
            <a:endParaRPr lang="en-US"/>
          </a:p>
          <a:p>
            <a:endParaRPr lang="en-IN">
              <a:cs typeface="Calibri"/>
            </a:endParaRPr>
          </a:p>
          <a:p>
            <a:r>
              <a:rPr lang="en-IN"/>
              <a:t>The biggest challenge when changing from a monolithic application to a microservices-based application lies in changing the communication mechanism. A direct conversion from in-process method calls into RPC calls to services will cause a chatty and not efficient communication that won't perform well in distributed environments. </a:t>
            </a:r>
          </a:p>
          <a:p>
            <a:endParaRPr lang="en-IN"/>
          </a:p>
          <a:p>
            <a:r>
              <a:rPr lang="en-IN"/>
              <a:t>One solution involves isolating the business microservices as much as possible. You then use asynchronous communication between the internal microservices and replace fine-grained communication that's typical in intra-process communication between objects with coarser-grained communication. You can do this by grouping calls, and by returning data that aggregates the results of multiple internal calls, to the client.</a:t>
            </a:r>
          </a:p>
          <a:p>
            <a:endParaRPr lang="en-IN">
              <a:cs typeface="Calibri"/>
            </a:endParaRPr>
          </a:p>
          <a:p>
            <a:endParaRPr lang="en-IN">
              <a:cs typeface="Calibri"/>
            </a:endParaRPr>
          </a:p>
          <a:p>
            <a:endParaRPr lang="en-IN">
              <a:cs typeface="Calibri"/>
            </a:endParaRPr>
          </a:p>
          <a:p>
            <a:endParaRPr lang="en-IN">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36</a:t>
            </a:fld>
            <a:endParaRPr lang="en-IN"/>
          </a:p>
        </p:txBody>
      </p:sp>
    </p:spTree>
    <p:extLst>
      <p:ext uri="{BB962C8B-B14F-4D97-AF65-F5344CB8AC3E}">
        <p14:creationId xmlns:p14="http://schemas.microsoft.com/office/powerpoint/2010/main" val="2566487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define whether a protocol is synchronous or asynchronous.</a:t>
            </a:r>
          </a:p>
          <a:p>
            <a:endParaRPr lang="en-US" dirty="0"/>
          </a:p>
          <a:p>
            <a:r>
              <a:rPr lang="en-US" dirty="0"/>
              <a:t>In synchronous communication, the client sends a request and waits for a response from the service. The thread will be blocked until it receives communication back. Interestingly, using that protocol, the client can communicate asynchronously with a server, which means that a thread is not blocked, and the response will reach a callback eventually.  The most relevant protocol to implement synchronous communication is HTTP. HTTP can be implemented by REST or SOAP. </a:t>
            </a:r>
            <a:endParaRPr lang="en-US" dirty="0">
              <a:cs typeface="Calibri" panose="020F0502020204030204"/>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37</a:t>
            </a:fld>
            <a:endParaRPr lang="en-IN"/>
          </a:p>
        </p:txBody>
      </p:sp>
    </p:spTree>
    <p:extLst>
      <p:ext uri="{BB962C8B-B14F-4D97-AF65-F5344CB8AC3E}">
        <p14:creationId xmlns:p14="http://schemas.microsoft.com/office/powerpoint/2010/main" val="797692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asynchronous communication, it means the client makes a call to the server, receives acknowledgment of the request, and forgets about it. The server will process the request and complete it. Asynchronous style can be implemented either via messaging or can be event-driven. </a:t>
            </a:r>
            <a:endParaRPr lang="en-US"/>
          </a:p>
          <a:p>
            <a:endParaRPr lang="en-US" dirty="0">
              <a:cs typeface="Calibri"/>
            </a:endParaRPr>
          </a:p>
          <a:p>
            <a:r>
              <a:rPr lang="en-US" dirty="0"/>
              <a:t>The key point here is that the client should not have blocked a thread while waiting for a response. The message producer usually does not wait for a response. It just waits for acknowledgment that the message has been received by the broker. The most popular protocol for this type of communication is AMQP (Advanced Message </a:t>
            </a:r>
            <a:r>
              <a:rPr lang="en-US" dirty="0" err="1"/>
              <a:t>QueuingProtocol</a:t>
            </a:r>
            <a:r>
              <a:rPr lang="en-US" dirty="0"/>
              <a:t>), which is supported by many operating systems and cloud providers. The most popular message brokers are RabbitMQ and Apache Kafka. </a:t>
            </a:r>
            <a:endParaRPr lang="en-US" dirty="0">
              <a:cs typeface="Calibri"/>
            </a:endParaRPr>
          </a:p>
          <a:p>
            <a:endParaRPr lang="en-US">
              <a:cs typeface="Calibri"/>
            </a:endParaRPr>
          </a:p>
          <a:p>
            <a:r>
              <a:rPr lang="en-US" dirty="0">
                <a:cs typeface="Calibri"/>
              </a:rPr>
              <a:t>Asynchronous style </a:t>
            </a:r>
            <a:r>
              <a:rPr lang="en-US" dirty="0"/>
              <a:t>defines whether the communication has a single receiver or multiple receivers. In one-to-one communication, each client request is processed by exactly one service instance, while in multiple-receivers each request can be processed by many different services. </a:t>
            </a:r>
            <a:endParaRPr lang="en-US" dirty="0">
              <a:cs typeface="Calibri"/>
            </a:endParaRPr>
          </a:p>
          <a:p>
            <a:r>
              <a:rPr lang="en-US" dirty="0"/>
              <a:t>It is worth it to point out here that one message is received by different services, but usually it should not be received by different instances of a single service. </a:t>
            </a:r>
            <a:endParaRPr lang="en-US" dirty="0">
              <a:cs typeface="Calibri"/>
            </a:endParaRPr>
          </a:p>
          <a:p>
            <a:endParaRPr lang="en-US" dirty="0"/>
          </a:p>
          <a:p>
            <a:r>
              <a:rPr lang="en-US" dirty="0"/>
              <a:t>A microservice-based application will often use a combination of these communication styles.</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38</a:t>
            </a:fld>
            <a:endParaRPr lang="en-IN"/>
          </a:p>
        </p:txBody>
      </p:sp>
    </p:spTree>
    <p:extLst>
      <p:ext uri="{BB962C8B-B14F-4D97-AF65-F5344CB8AC3E}">
        <p14:creationId xmlns:p14="http://schemas.microsoft.com/office/powerpoint/2010/main" val="1506750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Microservices give us a very important key advantage which is ease of scaling.. You will keep adding or removing microservice instances to adapt to incoming traffic. All these instances are dynamic in nature.  Service instances have dynamically assigned network locations. Moreover, the set of service instances changes dynamically because of autoscaling, failures, and upgrades. We know that clients need the IP address of the service instances for communication. So now, since the IPs are dynamic, how do you think the clients will get to know with which service they should communicate? The answer to this question is service registry and service discovery.</a:t>
            </a:r>
            <a:endParaRPr lang="en-US">
              <a:cs typeface="Calibri"/>
            </a:endParaRPr>
          </a:p>
          <a:p>
            <a:endParaRPr lang="en-US" dirty="0"/>
          </a:p>
          <a:p>
            <a:r>
              <a:rPr lang="en-US" dirty="0"/>
              <a:t>Service registry helps to keep track of these instances. It is a database containing the network locations of the service instances. Every service instance registers itself on start-up and de-registers on shutdown. </a:t>
            </a:r>
            <a:endParaRPr lang="en-US" dirty="0">
              <a:cs typeface="Calibri" panose="020F0502020204030204"/>
            </a:endParaRPr>
          </a:p>
          <a:p>
            <a:endParaRPr lang="en-US" dirty="0"/>
          </a:p>
          <a:p>
            <a:r>
              <a:rPr lang="en-US" dirty="0">
                <a:cs typeface="Calibri" panose="020F0502020204030204"/>
              </a:rPr>
              <a:t>Service registration could be self-registration where the service instances register themselves or third party registration where some other system component manages the registration of service instances.</a:t>
            </a:r>
          </a:p>
          <a:p>
            <a:endParaRPr lang="en-US" dirty="0"/>
          </a:p>
          <a:p>
            <a:r>
              <a:rPr lang="en-US" dirty="0"/>
              <a:t>As a critical component, the service registry needs to be highly available. You should plan for a cluster of registries that uses replication to maintain consistency. </a:t>
            </a:r>
            <a:endParaRPr lang="en-US">
              <a:cs typeface="Calibri"/>
            </a:endParaRPr>
          </a:p>
          <a:p>
            <a:r>
              <a:rPr lang="en-US" dirty="0"/>
              <a:t> </a:t>
            </a:r>
          </a:p>
          <a:p>
            <a:r>
              <a:rPr lang="en-US" dirty="0">
                <a:cs typeface="Calibri"/>
              </a:rPr>
              <a:t>Clients need some service discovery mechanism for discovering which service instance to call.</a:t>
            </a:r>
            <a:endParaRPr lang="en-US" dirty="0"/>
          </a:p>
          <a:p>
            <a:endParaRPr lang="en-US" dirty="0"/>
          </a:p>
          <a:p>
            <a:r>
              <a:rPr lang="en-US" dirty="0"/>
              <a:t>Client-side</a:t>
            </a:r>
            <a:r>
              <a:rPr lang="en-US" dirty="0">
                <a:cs typeface="Calibri"/>
              </a:rPr>
              <a:t> Service Discovery - </a:t>
            </a:r>
            <a:r>
              <a:rPr lang="en-US" dirty="0"/>
              <a:t>When using client-side service discovery, the client is responsible for determining the network locations of available service instances and load balancing requests across them. The client queries a service registry, which is a database of available service instances. The client then uses a load‑balancing algorithm to select one of the available service instances and makes a request. One significant drawback of this pattern is that it couples the client with the service registry. You must implement client‑side service discovery logic for each programming language and framework used by your service clients.</a:t>
            </a:r>
            <a:endParaRPr lang="en-US"/>
          </a:p>
          <a:p>
            <a:endParaRPr lang="en-US">
              <a:cs typeface="Calibri"/>
            </a:endParaRPr>
          </a:p>
          <a:p>
            <a:r>
              <a:rPr lang="en-US" dirty="0"/>
              <a:t>Server-side Service Discovery - The client makes a request to a service via a load balancer. The load balancer queries the service registry and routes each request to an available service instance. One great benefit of this pattern is that details of discovery are abstracted away from the client. Clients simply make requests to the load balancer. </a:t>
            </a:r>
          </a:p>
        </p:txBody>
      </p:sp>
      <p:sp>
        <p:nvSpPr>
          <p:cNvPr id="4" name="Slide Number Placeholder 3"/>
          <p:cNvSpPr>
            <a:spLocks noGrp="1"/>
          </p:cNvSpPr>
          <p:nvPr>
            <p:ph type="sldNum" sz="quarter" idx="5"/>
          </p:nvPr>
        </p:nvSpPr>
        <p:spPr/>
        <p:txBody>
          <a:bodyPr/>
          <a:lstStyle/>
          <a:p>
            <a:fld id="{55D4838D-B490-4B91-AEEB-7D547DCFCCAF}" type="slidenum">
              <a:rPr lang="en-IN" smtClean="0"/>
              <a:t>40</a:t>
            </a:fld>
            <a:endParaRPr lang="en-IN"/>
          </a:p>
        </p:txBody>
      </p:sp>
    </p:spTree>
    <p:extLst>
      <p:ext uri="{BB962C8B-B14F-4D97-AF65-F5344CB8AC3E}">
        <p14:creationId xmlns:p14="http://schemas.microsoft.com/office/powerpoint/2010/main" val="2978603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approach, a client app can make requests directly to some of the microservices</a:t>
            </a:r>
          </a:p>
          <a:p>
            <a:endParaRPr lang="en-US">
              <a:cs typeface="Calibri"/>
            </a:endParaRPr>
          </a:p>
          <a:p>
            <a:pPr marL="171450" indent="-171450">
              <a:buFont typeface="Arial"/>
              <a:buChar char="•"/>
            </a:pPr>
            <a:r>
              <a:rPr lang="en-US" i="1" dirty="0"/>
              <a:t>How can client apps minimize the number of requests to the backend and reduce chatty communication to multiple microservices?</a:t>
            </a:r>
            <a:endParaRPr lang="en-US" dirty="0"/>
          </a:p>
          <a:p>
            <a:endParaRPr lang="en-US">
              <a:cs typeface="Calibri"/>
            </a:endParaRPr>
          </a:p>
          <a:p>
            <a:r>
              <a:rPr lang="en-US" dirty="0"/>
              <a:t>Interacting with multiple microservices to build a single UI screen increases the number of round trips across the Internet. This increases latency and complexity on the UI side. Ideally, responses should be efficiently aggregated in the server side. This reduces latency, since multiple pieces of data come back in parallel and some UI can show data as soon as it's ready.</a:t>
            </a:r>
            <a:endParaRPr lang="en-US" dirty="0">
              <a:cs typeface="Calibri"/>
            </a:endParaRPr>
          </a:p>
          <a:p>
            <a:endParaRPr lang="en-US"/>
          </a:p>
          <a:p>
            <a:pPr marL="171450" indent="-171450">
              <a:buFont typeface="Arial"/>
              <a:buChar char="•"/>
            </a:pPr>
            <a:r>
              <a:rPr lang="en-US" i="1" dirty="0"/>
              <a:t>How can you handle cross-cutting concerns such as authorization, data transformations, and dynamic request dispatching?</a:t>
            </a:r>
            <a:endParaRPr lang="en-US" dirty="0"/>
          </a:p>
          <a:p>
            <a:r>
              <a:rPr lang="en-US" dirty="0"/>
              <a:t>Implementing security and cross-cutting concerns like security and authorization on every microservice can require significant development effort. </a:t>
            </a:r>
            <a:endParaRPr lang="en-US" i="1" dirty="0">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41</a:t>
            </a:fld>
            <a:endParaRPr lang="en-IN"/>
          </a:p>
        </p:txBody>
      </p:sp>
    </p:spTree>
    <p:extLst>
      <p:ext uri="{BB962C8B-B14F-4D97-AF65-F5344CB8AC3E}">
        <p14:creationId xmlns:p14="http://schemas.microsoft.com/office/powerpoint/2010/main" val="1274551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gateway abstracts microservices from their consumers, which provides flexibility to freely add or remove microservice instances to adapt to the load/demand of microservices. </a:t>
            </a:r>
          </a:p>
          <a:p>
            <a:r>
              <a:rPr lang="en-US" dirty="0"/>
              <a:t>With a single-entry point into the system, it becomes easy to enforce runtime governance such as common security requirements, common design decisions and real-time policies such as monitoring, auditing and measuring API usage, and throttling.</a:t>
            </a:r>
            <a:endParaRPr lang="en-US" dirty="0">
              <a:cs typeface="Calibri"/>
            </a:endParaRPr>
          </a:p>
          <a:p>
            <a:endParaRPr lang="en-US">
              <a:cs typeface="Calibri"/>
            </a:endParaRPr>
          </a:p>
          <a:p>
            <a:r>
              <a:rPr lang="en-US" dirty="0"/>
              <a:t>The API Gateway encapsulates the internal system architecture and provides an API that is tailored to each client. It might have other responsibilities such as authentication, monitoring, load balancing, caching, request shaping and management, and static response handling.</a:t>
            </a:r>
            <a:endParaRPr lang="en-US" dirty="0">
              <a:cs typeface="Calibri"/>
            </a:endParaRPr>
          </a:p>
          <a:p>
            <a:endParaRPr lang="en-US">
              <a:cs typeface="Calibri"/>
            </a:endParaRPr>
          </a:p>
          <a:p>
            <a:r>
              <a:rPr lang="en-US" dirty="0"/>
              <a:t>The API Gateway is responsible for request routing, composition, and protocol translation. All requests from clients first go through the API Gateway. It then routes requests to the appropriate microservice. The API Gateway will often handle a request by invoking multiple microservices and aggregating the results. It can translate between web protocols such as HTTP and WebSocket and web‑unfriendly protocols that are used internally.</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42</a:t>
            </a:fld>
            <a:endParaRPr lang="en-IN"/>
          </a:p>
        </p:txBody>
      </p:sp>
    </p:spTree>
    <p:extLst>
      <p:ext uri="{BB962C8B-B14F-4D97-AF65-F5344CB8AC3E}">
        <p14:creationId xmlns:p14="http://schemas.microsoft.com/office/powerpoint/2010/main" val="3809837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API request is authenticated at the gateway layer.</a:t>
            </a:r>
          </a:p>
          <a:p>
            <a:r>
              <a:rPr lang="en-US" dirty="0"/>
              <a:t>On behalf of the end user, the application client first grabs an access token from the authentication server by presenting credentials. This access token is then passed along with the API request in Authorization HTTP header. The API Gateway then validates the access token with the authorization server. The JWT token, which contains the claims for the user, is then passed to backend microservices. Backend microservices then use the information inside the JWT token for authorization purpose. The same JWT token is passed along when one microservice communicates with another microservice.</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43</a:t>
            </a:fld>
            <a:endParaRPr lang="en-IN"/>
          </a:p>
        </p:txBody>
      </p:sp>
    </p:spTree>
    <p:extLst>
      <p:ext uri="{BB962C8B-B14F-4D97-AF65-F5344CB8AC3E}">
        <p14:creationId xmlns:p14="http://schemas.microsoft.com/office/powerpoint/2010/main" val="1207650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common for software systems to make remote calls to software running in different processes, probably on different machines across a network. These remote calls can fail or hang without a response until some timeout limit is reached. And the worst part is – if you have multiple callers on a unresponsive supplier, then you can run out of critical resources leading to cascading failures across multiple systems. </a:t>
            </a:r>
          </a:p>
          <a:p>
            <a:endParaRPr lang="en-US">
              <a:cs typeface="Calibri"/>
            </a:endParaRPr>
          </a:p>
          <a:p>
            <a:r>
              <a:rPr lang="en-US" dirty="0">
                <a:cs typeface="Calibri"/>
              </a:rPr>
              <a:t>With circuit breaker, we wrap a</a:t>
            </a:r>
            <a:r>
              <a:rPr lang="en-US" dirty="0"/>
              <a:t> protected function call in a circuit breaker object, which monitors for failures. Once the failures reach a certain threshold, the circuit breaker trips, and all further calls to the circuit breaker return with an error, without the protected call being made at all. Further we can have some kind of monitor alert if the circuit breaker trips.</a:t>
            </a:r>
            <a:endParaRPr lang="en-US" dirty="0">
              <a:cs typeface="Calibri"/>
            </a:endParaRPr>
          </a:p>
          <a:p>
            <a:endParaRPr lang="en-US">
              <a:cs typeface="Calibri"/>
            </a:endParaRPr>
          </a:p>
          <a:p>
            <a:r>
              <a:rPr lang="en-US" dirty="0"/>
              <a:t>The circuit breaker has three distinct states: Closed, Open, and Half-Open:</a:t>
            </a:r>
            <a:endParaRPr lang="en-US" dirty="0">
              <a:cs typeface="Calibri"/>
            </a:endParaRPr>
          </a:p>
          <a:p>
            <a:pPr marL="171450" indent="-171450">
              <a:buFont typeface="Arial"/>
              <a:buChar char="•"/>
            </a:pPr>
            <a:r>
              <a:rPr lang="en-US" b="1" dirty="0"/>
              <a:t>Closed</a:t>
            </a:r>
            <a:r>
              <a:rPr lang="en-US" dirty="0"/>
              <a:t> – When everything is normal, the circuit breaker remains in the closed state and all calls pass through to the services. When the number of failures exceeds a predetermined threshold the breaker trips, and it goes into the Open state.</a:t>
            </a:r>
            <a:endParaRPr lang="en-US" dirty="0">
              <a:cs typeface="Calibri"/>
            </a:endParaRPr>
          </a:p>
          <a:p>
            <a:pPr marL="171450" indent="-171450">
              <a:buFont typeface="Arial"/>
              <a:buChar char="•"/>
            </a:pPr>
            <a:r>
              <a:rPr lang="en-US" b="1" dirty="0"/>
              <a:t>Open</a:t>
            </a:r>
            <a:r>
              <a:rPr lang="en-US" dirty="0"/>
              <a:t> – The circuit breaker returns an error for calls without executing the function.</a:t>
            </a:r>
            <a:endParaRPr lang="en-US" dirty="0">
              <a:cs typeface="Calibri"/>
            </a:endParaRPr>
          </a:p>
          <a:p>
            <a:pPr marL="171450" indent="-171450">
              <a:buFont typeface="Arial"/>
              <a:buChar char="•"/>
            </a:pPr>
            <a:r>
              <a:rPr lang="en-US" b="1" dirty="0"/>
              <a:t>Half-Open</a:t>
            </a:r>
            <a:r>
              <a:rPr lang="en-US" dirty="0"/>
              <a:t> – After a timeout period, the circuit switches to a half-open state to test if the underlying problem still exists. If a single call fails in this half-open state, the breaker is once again tripped. If it succeeds, the circuit breaker resets back to the normal, closed state. </a:t>
            </a:r>
            <a:endParaRPr lang="en-US" dirty="0">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44</a:t>
            </a:fld>
            <a:endParaRPr lang="en-IN"/>
          </a:p>
        </p:txBody>
      </p:sp>
    </p:spTree>
    <p:extLst>
      <p:ext uri="{BB962C8B-B14F-4D97-AF65-F5344CB8AC3E}">
        <p14:creationId xmlns:p14="http://schemas.microsoft.com/office/powerpoint/2010/main" val="3080768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purpose of the Circuit Breaker pattern is different than the Retry pattern. The Retry pattern enables an application to retry an operation in the expectation that it'll succeed. The Circuit Breaker pattern prevents an application from performing an operation that is likely to fail.</a:t>
            </a:r>
          </a:p>
          <a:p>
            <a:endParaRPr lang="en-US">
              <a:cs typeface="Calibri"/>
            </a:endParaRPr>
          </a:p>
          <a:p>
            <a:r>
              <a:rPr lang="en-US"/>
              <a:t>A circuit breaker acts as a proxy for operations that might fail. The proxy should monitor the number of recent failures that have occurred, and use this information to decide whether to allow the operation to proceed, or simply return an exception immediately.</a:t>
            </a:r>
          </a:p>
          <a:p>
            <a:endParaRPr lang="en-US">
              <a:cs typeface="Calibri"/>
            </a:endParaRPr>
          </a:p>
          <a:p>
            <a:r>
              <a:rPr lang="en-US"/>
              <a:t>The failure counter used by the Closed state is time based. It's automatically reset at periodic intervals. This helps to prevent the circuit breaker from entering the Open state if it experiences occasional failures. The failure threshold that trips the circuit breaker into the Open state is only reached when a specified number of failures have occurred during a specified interval. The counter used by the Half-Open state records the number of successful attempts to invoke the operation. The circuit breaker reverts to the Closed state after a specified number of consecutive operation invocations have been successful. If any invocation fails, the circuit breaker enters the Open state immediately and the success counter will be reset the next time it enters the Half-Open state.</a:t>
            </a:r>
          </a:p>
        </p:txBody>
      </p:sp>
      <p:sp>
        <p:nvSpPr>
          <p:cNvPr id="4" name="Slide Number Placeholder 3"/>
          <p:cNvSpPr>
            <a:spLocks noGrp="1"/>
          </p:cNvSpPr>
          <p:nvPr>
            <p:ph type="sldNum" sz="quarter" idx="5"/>
          </p:nvPr>
        </p:nvSpPr>
        <p:spPr/>
        <p:txBody>
          <a:bodyPr/>
          <a:lstStyle/>
          <a:p>
            <a:fld id="{55D4838D-B490-4B91-AEEB-7D547DCFCCAF}" type="slidenum">
              <a:rPr lang="en-IN" smtClean="0"/>
              <a:t>45</a:t>
            </a:fld>
            <a:endParaRPr lang="en-IN"/>
          </a:p>
        </p:txBody>
      </p:sp>
    </p:spTree>
    <p:extLst>
      <p:ext uri="{BB962C8B-B14F-4D97-AF65-F5344CB8AC3E}">
        <p14:creationId xmlns:p14="http://schemas.microsoft.com/office/powerpoint/2010/main" val="3680321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 microservices architecture what you actually visualize? W</a:t>
            </a:r>
            <a:r>
              <a:rPr lang="en-US"/>
              <a:t>e visualize a large number of small microservices talking to each other. The number of microservices depends on the size of the enterprise. The interesting part is that each of these microservices can have its own configuration.</a:t>
            </a:r>
            <a:endParaRPr lang="en-US">
              <a:cs typeface="Calibri"/>
            </a:endParaRPr>
          </a:p>
          <a:p>
            <a:endParaRPr lang="en-US">
              <a:cs typeface="Calibri"/>
            </a:endParaRPr>
          </a:p>
          <a:p>
            <a:r>
              <a:rPr lang="en-US"/>
              <a:t>If maintaining a single configuration for a large application is difficult, imagine maintaining configurations for hundreds of microservice in different environments</a:t>
            </a:r>
          </a:p>
          <a:p>
            <a:endParaRPr lang="en-US">
              <a:cs typeface="Calibri"/>
            </a:endParaRPr>
          </a:p>
          <a:p>
            <a:r>
              <a:rPr lang="en-US">
                <a:cs typeface="Calibri"/>
              </a:rPr>
              <a:t>Lets discuss a scenario here - </a:t>
            </a:r>
            <a:r>
              <a:rPr lang="en-US"/>
              <a:t>Before the microservices era, we created a properties files where we maintained our configurable parameters so that if we changed the parameter values or added or deleted a parameter, we generally needed to restart the application container. Moreover, think about the environments. Often, we have Development, Staging, and Prod, and each has separate URL for different services. These files are tied to the codebase or statically packaged, so any changes in the properties file means rebuilding and redeploying the application, which is a violation of the microservices principle, which clearly states: </a:t>
            </a:r>
            <a:r>
              <a:rPr lang="en-US" b="1"/>
              <a:t>Build just once and deploy it in any environment. </a:t>
            </a:r>
            <a:r>
              <a:rPr lang="en-US"/>
              <a:t>So, somehow, we need a technology that maintains all properties, and if any properties are changed, it will pick up the changes and reflect them without an application rebuild or restart. The answer to this is "Config Server".</a:t>
            </a:r>
            <a:endParaRPr lang="en-US">
              <a:cs typeface="Calibri"/>
            </a:endParaRPr>
          </a:p>
          <a:p>
            <a:endParaRPr lang="en-US">
              <a:cs typeface="Calibri"/>
            </a:endParaRPr>
          </a:p>
          <a:p>
            <a:endParaRPr lang="en-US">
              <a:cs typeface="Calibri"/>
            </a:endParaRPr>
          </a:p>
          <a:p>
            <a:endParaRPr lang="en-US"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47</a:t>
            </a:fld>
            <a:endParaRPr lang="en-IN"/>
          </a:p>
        </p:txBody>
      </p:sp>
    </p:spTree>
    <p:extLst>
      <p:ext uri="{BB962C8B-B14F-4D97-AF65-F5344CB8AC3E}">
        <p14:creationId xmlns:p14="http://schemas.microsoft.com/office/powerpoint/2010/main" val="208058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developing an application we can start it with a modular hexagonal or layered architecture which consists of different types of components like presentation layer, business logic, database access and integration layer. Despite having a logically modular architecture, the application is packaged and deployed as a monolithic.</a:t>
            </a:r>
          </a:p>
          <a:p>
            <a:r>
              <a:rPr lang="en-US" i="1" dirty="0"/>
              <a:t>A monolithic application has </a:t>
            </a:r>
            <a:r>
              <a:rPr lang="en-US" dirty="0"/>
              <a:t>single and large code base with multiple modules</a:t>
            </a:r>
            <a:r>
              <a:rPr lang="en-US" i="1" dirty="0"/>
              <a:t>. </a:t>
            </a:r>
            <a:endParaRPr lang="en-US" dirty="0"/>
          </a:p>
          <a:p>
            <a:endParaRPr lang="en-US" i="1"/>
          </a:p>
          <a:p>
            <a:endParaRPr lang="en-US" dirty="0">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6</a:t>
            </a:fld>
            <a:endParaRPr lang="en-IN"/>
          </a:p>
        </p:txBody>
      </p:sp>
    </p:spTree>
    <p:extLst>
      <p:ext uri="{BB962C8B-B14F-4D97-AF65-F5344CB8AC3E}">
        <p14:creationId xmlns:p14="http://schemas.microsoft.com/office/powerpoint/2010/main" val="2390257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Server-side load balancer – In server side load balancer application is deployed in multiple application servers. A pool of server is created and a load balancer is put in front of it. This load balancer has a public IP. The client makes a request using that public IP and the load balancer decides in which internal application server it forwards the request by round robin or sticky session algorithm. </a:t>
            </a:r>
            <a:r>
              <a:rPr lang="en-US" dirty="0"/>
              <a:t>The problem of server side load balancing is if one or more servers stop responding, we have to manually remove those servers from the load balancer by updating the IP table of the load balancer.</a:t>
            </a:r>
            <a:endParaRPr lang="en-US" dirty="0">
              <a:cs typeface="Calibri"/>
            </a:endParaRPr>
          </a:p>
          <a:p>
            <a:r>
              <a:rPr lang="en-US" dirty="0"/>
              <a:t>Another problem is that we have to implement a failover policy to provide the client with a seamless experience.</a:t>
            </a:r>
            <a:endParaRPr lang="en-US" dirty="0">
              <a:cs typeface="Calibri"/>
            </a:endParaRPr>
          </a:p>
          <a:p>
            <a:r>
              <a:rPr lang="en-US" dirty="0"/>
              <a:t>But microservices don't use server side load balancing. They use client side load balancing.</a:t>
            </a:r>
            <a:endParaRPr lang="en-US" dirty="0">
              <a:cs typeface="Calibri"/>
            </a:endParaRPr>
          </a:p>
          <a:p>
            <a:endParaRPr lang="en-US">
              <a:cs typeface="Calibri"/>
            </a:endParaRPr>
          </a:p>
          <a:p>
            <a:r>
              <a:rPr lang="en-US" dirty="0">
                <a:cs typeface="Calibri"/>
              </a:rPr>
              <a:t>Client-side load balancer – With microservices, we generally create a service discovery where each service instance registers. </a:t>
            </a:r>
            <a:r>
              <a:rPr lang="en-US" dirty="0"/>
              <a:t>Now, if one microservice wants to communicate with another microservice, it generally looks up the service registry and the server returns all the instances of the calling microservice to the caller service. Then it was a caller service headache which instance it calls. Client side load balancing maintains an algorithm like round robin or zone specific, by which it can invoke instances of calling services. The advantage is service registry always updates itself; if one instance goes down, it removes it from its registry, so when the client side load balancer talks to the discovery server, it always updates itself, so there is no manual intervention- unlike server side load balancing- to remove an instance. Another advantage is, as the load balancer is in the client side, you can control its load balancing algorithm programmatically. Ribbon provides this facility, so we will use Ribbon for client side load balancing.</a:t>
            </a:r>
            <a:endParaRPr lang="en-US" dirty="0">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48</a:t>
            </a:fld>
            <a:endParaRPr lang="en-IN"/>
          </a:p>
        </p:txBody>
      </p:sp>
    </p:spTree>
    <p:extLst>
      <p:ext uri="{BB962C8B-B14F-4D97-AF65-F5344CB8AC3E}">
        <p14:creationId xmlns:p14="http://schemas.microsoft.com/office/powerpoint/2010/main" val="1240070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If there is a DB change related to one service, one has to be extreme careful that it doesn't break anything used by other services. Thus increased regression Testing.</a:t>
            </a:r>
          </a:p>
          <a:p>
            <a:r>
              <a:rPr lang="en-US">
                <a:cs typeface="Calibri"/>
              </a:rPr>
              <a:t>If over time developer's realize that a nonrelational DB is a better choice for some services, I again would not be easy because of tight coupling.</a:t>
            </a:r>
          </a:p>
          <a:p>
            <a:r>
              <a:rPr lang="en-US">
                <a:cs typeface="Calibri"/>
              </a:rPr>
              <a:t>Also as all microservices are sharing DB, one change of logic related to one entity would need changes at multiple places. E.g. Payment service, Order service, customer service etc. </a:t>
            </a:r>
          </a:p>
          <a:p>
            <a:r>
              <a:rPr lang="en-US">
                <a:cs typeface="Calibri"/>
              </a:rPr>
              <a:t>All are directly accessing customer data so any change related to customer data needs changes in all these places so loose cohesion.</a:t>
            </a:r>
          </a:p>
        </p:txBody>
      </p:sp>
      <p:sp>
        <p:nvSpPr>
          <p:cNvPr id="4" name="Slide Number Placeholder 3"/>
          <p:cNvSpPr>
            <a:spLocks noGrp="1"/>
          </p:cNvSpPr>
          <p:nvPr>
            <p:ph type="sldNum" sz="quarter" idx="5"/>
          </p:nvPr>
        </p:nvSpPr>
        <p:spPr/>
        <p:txBody>
          <a:bodyPr/>
          <a:lstStyle/>
          <a:p>
            <a:fld id="{55D4838D-B490-4B91-AEEB-7D547DCFCCAF}" type="slidenum">
              <a:rPr lang="en-IN" smtClean="0"/>
              <a:t>52</a:t>
            </a:fld>
            <a:endParaRPr lang="en-IN"/>
          </a:p>
        </p:txBody>
      </p:sp>
    </p:spTree>
    <p:extLst>
      <p:ext uri="{BB962C8B-B14F-4D97-AF65-F5344CB8AC3E}">
        <p14:creationId xmlns:p14="http://schemas.microsoft.com/office/powerpoint/2010/main" val="499460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transaction is a single unit of work made up of multiple DB access operations . A transaction provides a 'All or noting' proposition, means either it will be completed entirely or will have no effect.</a:t>
            </a:r>
          </a:p>
          <a:p>
            <a:r>
              <a:rPr lang="en-US"/>
              <a:t>e.g. While placing an order we want changes to be done in order table, payment tables, inventory tables etc. But with 'database per microservice' pattern we have all these tables in different databases, so we need to</a:t>
            </a:r>
          </a:p>
          <a:p>
            <a:r>
              <a:rPr lang="en-US"/>
              <a:t>manage distributed transactions. As our business transactions span multiple services , we require a mechanism to ensure data consistency across services.</a:t>
            </a:r>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54</a:t>
            </a:fld>
            <a:endParaRPr lang="en-IN"/>
          </a:p>
        </p:txBody>
      </p:sp>
    </p:spTree>
    <p:extLst>
      <p:ext uri="{BB962C8B-B14F-4D97-AF65-F5344CB8AC3E}">
        <p14:creationId xmlns:p14="http://schemas.microsoft.com/office/powerpoint/2010/main" val="26605996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Choreography approach, the first service executes a transaction and then publishes an event. This event is listened to by one or more services, which execute local transactions and publish (or don't publish) new events. The distributed transaction ends when the last service executes its local transaction and does not publish any events, or the event published is not heard by any of the saga's participants.</a:t>
            </a:r>
            <a:endParaRPr lang="en-US">
              <a:cs typeface="Calibri"/>
            </a:endParaRPr>
          </a:p>
          <a:p>
            <a:pPr marL="171450" indent="-171450">
              <a:buFont typeface="Arial"/>
              <a:buChar char="•"/>
            </a:pPr>
            <a:r>
              <a:rPr lang="en-US" i="1"/>
              <a:t>Order Service</a:t>
            </a:r>
            <a:r>
              <a:rPr lang="en-US"/>
              <a:t> saves a new order, set the state as </a:t>
            </a:r>
            <a:r>
              <a:rPr lang="en-US" i="1"/>
              <a:t>pending</a:t>
            </a:r>
            <a:r>
              <a:rPr lang="en-US"/>
              <a:t> and publish an event called </a:t>
            </a:r>
            <a:r>
              <a:rPr lang="en-US" b="1"/>
              <a:t>ORDER_CREATED_EVENT</a:t>
            </a:r>
            <a:r>
              <a:rPr lang="en-US"/>
              <a:t>.</a:t>
            </a:r>
            <a:endParaRPr lang="en-US">
              <a:cs typeface="Calibri"/>
            </a:endParaRPr>
          </a:p>
          <a:p>
            <a:pPr marL="171450" indent="-171450">
              <a:buFont typeface="Arial"/>
              <a:buChar char="•"/>
            </a:pPr>
            <a:r>
              <a:rPr lang="en-US"/>
              <a:t>The </a:t>
            </a:r>
            <a:r>
              <a:rPr lang="en-US" i="1"/>
              <a:t>Payment Service</a:t>
            </a:r>
            <a:r>
              <a:rPr lang="en-US"/>
              <a:t> listens to </a:t>
            </a:r>
            <a:r>
              <a:rPr lang="en-US" b="1"/>
              <a:t>ORDER_CREATED_EVENT</a:t>
            </a:r>
            <a:r>
              <a:rPr lang="en-US"/>
              <a:t>, charge the client and publish the event </a:t>
            </a:r>
            <a:r>
              <a:rPr lang="en-US" b="1" i="1"/>
              <a:t>BILLED_ORDER_EVENT</a:t>
            </a:r>
            <a:r>
              <a:rPr lang="en-US"/>
              <a:t>.</a:t>
            </a:r>
            <a:endParaRPr lang="en-US">
              <a:cs typeface="Calibri"/>
            </a:endParaRPr>
          </a:p>
          <a:p>
            <a:pPr marL="171450" indent="-171450">
              <a:buFont typeface="Arial"/>
              <a:buChar char="•"/>
            </a:pPr>
            <a:r>
              <a:rPr lang="en-US"/>
              <a:t>The </a:t>
            </a:r>
            <a:r>
              <a:rPr lang="en-US" i="1"/>
              <a:t>Stock Service</a:t>
            </a:r>
            <a:r>
              <a:rPr lang="en-US"/>
              <a:t> listens to </a:t>
            </a:r>
            <a:r>
              <a:rPr lang="en-US" b="1"/>
              <a:t>BILLED_ORDER_EVENT</a:t>
            </a:r>
            <a:r>
              <a:rPr lang="en-US"/>
              <a:t>, update the stock, prepare the products bought in the order and publish </a:t>
            </a:r>
            <a:r>
              <a:rPr lang="en-US" b="1"/>
              <a:t>ORDER_PREPARED_EVENT</a:t>
            </a:r>
            <a:r>
              <a:rPr lang="en-US"/>
              <a:t>.</a:t>
            </a:r>
            <a:endParaRPr lang="en-US">
              <a:cs typeface="Calibri"/>
            </a:endParaRPr>
          </a:p>
          <a:p>
            <a:pPr marL="171450" indent="-171450">
              <a:buFont typeface="Arial"/>
              <a:buChar char="•"/>
            </a:pPr>
            <a:r>
              <a:rPr lang="en-US" i="1"/>
              <a:t>Delivery Service</a:t>
            </a:r>
            <a:r>
              <a:rPr lang="en-US"/>
              <a:t> listens to </a:t>
            </a:r>
            <a:r>
              <a:rPr lang="en-US" b="1"/>
              <a:t>ORDER_PREPARED_EVENT</a:t>
            </a:r>
            <a:r>
              <a:rPr lang="en-US"/>
              <a:t> and then pick up and deliver the product. At the end, it publishes an </a:t>
            </a:r>
            <a:r>
              <a:rPr lang="en-US" b="1"/>
              <a:t>ORDER_DELIVERED_EVENT</a:t>
            </a:r>
            <a:endParaRPr lang="en-US"/>
          </a:p>
          <a:p>
            <a:pPr marL="171450" indent="-171450">
              <a:buFont typeface="Arial"/>
              <a:buChar char="•"/>
            </a:pPr>
            <a:r>
              <a:rPr lang="en-US"/>
              <a:t>Finally, </a:t>
            </a:r>
            <a:r>
              <a:rPr lang="en-US" i="1"/>
              <a:t>Order Service</a:t>
            </a:r>
            <a:r>
              <a:rPr lang="en-US"/>
              <a:t> listens to </a:t>
            </a:r>
            <a:r>
              <a:rPr lang="en-US" b="1"/>
              <a:t>ORDER_DELIVERED_EVENT</a:t>
            </a:r>
            <a:r>
              <a:rPr lang="en-US"/>
              <a:t> and set the state of the order as concluded.</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56</a:t>
            </a:fld>
            <a:endParaRPr lang="en-IN"/>
          </a:p>
        </p:txBody>
      </p:sp>
    </p:spTree>
    <p:extLst>
      <p:ext uri="{BB962C8B-B14F-4D97-AF65-F5344CB8AC3E}">
        <p14:creationId xmlns:p14="http://schemas.microsoft.com/office/powerpoint/2010/main" val="29437822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i="1"/>
              <a:t>Stock Service</a:t>
            </a:r>
            <a:r>
              <a:rPr lang="en-US"/>
              <a:t> produces </a:t>
            </a:r>
            <a:r>
              <a:rPr lang="en-US" b="1" i="1"/>
              <a:t>PRODUCT_OUT_OF_STOCK_EVENT</a:t>
            </a:r>
            <a:r>
              <a:rPr lang="en-US"/>
              <a:t>;</a:t>
            </a:r>
          </a:p>
          <a:p>
            <a:pPr marL="285750" indent="-285750">
              <a:buFont typeface="Arial"/>
              <a:buChar char="•"/>
            </a:pPr>
            <a:r>
              <a:rPr lang="en-US"/>
              <a:t>Both </a:t>
            </a:r>
            <a:r>
              <a:rPr lang="en-US" i="1"/>
              <a:t>Order Service</a:t>
            </a:r>
            <a:r>
              <a:rPr lang="en-US"/>
              <a:t> and </a:t>
            </a:r>
            <a:r>
              <a:rPr lang="en-US" i="1"/>
              <a:t>Payment Servic</a:t>
            </a:r>
            <a:r>
              <a:rPr lang="en-US"/>
              <a:t>e listen to the previous message:</a:t>
            </a:r>
            <a:endParaRPr lang="en-US">
              <a:cs typeface="Calibri"/>
            </a:endParaRPr>
          </a:p>
          <a:p>
            <a:pPr marL="285750" lvl="1" indent="-285750">
              <a:buFont typeface="Arial"/>
              <a:buChar char="•"/>
            </a:pPr>
            <a:r>
              <a:rPr lang="en-US"/>
              <a:t>P</a:t>
            </a:r>
            <a:r>
              <a:rPr lang="en-US" i="1"/>
              <a:t>ayment Service</a:t>
            </a:r>
            <a:r>
              <a:rPr lang="en-US"/>
              <a:t> refund the client.</a:t>
            </a:r>
            <a:endParaRPr lang="en-US">
              <a:cs typeface="Calibri"/>
            </a:endParaRPr>
          </a:p>
          <a:p>
            <a:pPr marL="285750" lvl="1" indent="-285750">
              <a:buFont typeface="Arial"/>
              <a:buChar char="•"/>
            </a:pPr>
            <a:r>
              <a:rPr lang="en-US" i="1"/>
              <a:t>Order Service</a:t>
            </a:r>
            <a:r>
              <a:rPr lang="en-US"/>
              <a:t> set the order state as failed.</a:t>
            </a:r>
          </a:p>
          <a:p>
            <a:r>
              <a:rPr lang="en-US"/>
              <a:t>Note that it is crucial to define a common shared ID for each transaction, so whenever you throw an event, all listeners can know right away which transaction it refers to.</a:t>
            </a:r>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57</a:t>
            </a:fld>
            <a:endParaRPr lang="en-IN"/>
          </a:p>
        </p:txBody>
      </p:sp>
    </p:spTree>
    <p:extLst>
      <p:ext uri="{BB962C8B-B14F-4D97-AF65-F5344CB8AC3E}">
        <p14:creationId xmlns:p14="http://schemas.microsoft.com/office/powerpoint/2010/main" val="3417235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i="1"/>
              <a:t>Order Service</a:t>
            </a:r>
            <a:r>
              <a:rPr lang="en-US"/>
              <a:t> saves a pending order and asks Order Saga Orchestrator (OSO) to start a </a:t>
            </a:r>
            <a:r>
              <a:rPr lang="en-US" i="1"/>
              <a:t>create order transaction</a:t>
            </a:r>
            <a:r>
              <a:rPr lang="en-US"/>
              <a:t>.</a:t>
            </a:r>
          </a:p>
          <a:p>
            <a:pPr marL="285750" indent="-285750">
              <a:buFont typeface="Arial"/>
              <a:buChar char="•"/>
            </a:pPr>
            <a:r>
              <a:rPr lang="en-US" i="1"/>
              <a:t>OSO</a:t>
            </a:r>
            <a:r>
              <a:rPr lang="en-US"/>
              <a:t> sends an </a:t>
            </a:r>
            <a:r>
              <a:rPr lang="en-US" b="1"/>
              <a:t>Execute Payment</a:t>
            </a:r>
            <a:r>
              <a:rPr lang="en-US"/>
              <a:t> command to </a:t>
            </a:r>
            <a:r>
              <a:rPr lang="en-US" i="1"/>
              <a:t>Payment Service</a:t>
            </a:r>
            <a:r>
              <a:rPr lang="en-US"/>
              <a:t>, and it replies with a </a:t>
            </a:r>
            <a:r>
              <a:rPr lang="en-US" b="1"/>
              <a:t>Payment Executed</a:t>
            </a:r>
            <a:r>
              <a:rPr lang="en-US"/>
              <a:t> message</a:t>
            </a:r>
            <a:endParaRPr lang="en-US">
              <a:cs typeface="Calibri"/>
            </a:endParaRPr>
          </a:p>
          <a:p>
            <a:pPr marL="285750" indent="-285750">
              <a:buFont typeface="Arial"/>
              <a:buChar char="•"/>
            </a:pPr>
            <a:r>
              <a:rPr lang="en-US" i="1"/>
              <a:t>OSO</a:t>
            </a:r>
            <a:r>
              <a:rPr lang="en-US"/>
              <a:t> sends a </a:t>
            </a:r>
            <a:r>
              <a:rPr lang="en-US" b="1"/>
              <a:t>Prepare Order</a:t>
            </a:r>
            <a:r>
              <a:rPr lang="en-US"/>
              <a:t> command to Stock Service, and it replies with an </a:t>
            </a:r>
            <a:r>
              <a:rPr lang="en-US" b="1"/>
              <a:t>Order </a:t>
            </a:r>
            <a:r>
              <a:rPr lang="en-US" b="1" err="1"/>
              <a:t>Prepared</a:t>
            </a:r>
            <a:r>
              <a:rPr lang="en-US" err="1"/>
              <a:t>message</a:t>
            </a:r>
            <a:endParaRPr lang="en-US" err="1">
              <a:cs typeface="Calibri"/>
            </a:endParaRPr>
          </a:p>
          <a:p>
            <a:pPr marL="285750" indent="-285750">
              <a:buFont typeface="Arial"/>
              <a:buChar char="•"/>
            </a:pPr>
            <a:r>
              <a:rPr lang="en-US" i="1"/>
              <a:t>OSO</a:t>
            </a:r>
            <a:r>
              <a:rPr lang="en-US"/>
              <a:t> sends a </a:t>
            </a:r>
            <a:r>
              <a:rPr lang="en-US" b="1"/>
              <a:t>Deliver Order</a:t>
            </a:r>
            <a:r>
              <a:rPr lang="en-US"/>
              <a:t> command to Delivery Service, and it replies with an </a:t>
            </a:r>
            <a:r>
              <a:rPr lang="en-US" b="1"/>
              <a:t>Order </a:t>
            </a:r>
            <a:r>
              <a:rPr lang="en-US" b="1" err="1"/>
              <a:t>Delivered</a:t>
            </a:r>
            <a:r>
              <a:rPr lang="en-US" err="1"/>
              <a:t>message</a:t>
            </a:r>
            <a:endParaRPr lang="en-US" err="1">
              <a:cs typeface="Calibri"/>
            </a:endParaRPr>
          </a:p>
          <a:p>
            <a:r>
              <a:rPr lang="en-US"/>
              <a:t>In the case above, Order Saga Orchestrator knows what is the flow needed to execute a "create order" transaction. If anything fails, it is also responsible for coordinating the rollback by sending commands to each participant to undo the previous operation.</a:t>
            </a:r>
            <a:endParaRPr lang="en-US">
              <a:cs typeface="Calibri"/>
            </a:endParaRPr>
          </a:p>
          <a:p>
            <a:r>
              <a:rPr lang="en-US"/>
              <a:t>A standard way to model a saga orchestrator is a State Machine where each transformation corresponds to a command or message. State machines are an excellent pattern to structure a well-defined behavior as they are easy to implement and particularly great for testing.</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58</a:t>
            </a:fld>
            <a:endParaRPr lang="en-IN"/>
          </a:p>
        </p:txBody>
      </p:sp>
    </p:spTree>
    <p:extLst>
      <p:ext uri="{BB962C8B-B14F-4D97-AF65-F5344CB8AC3E}">
        <p14:creationId xmlns:p14="http://schemas.microsoft.com/office/powerpoint/2010/main" val="3799533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is how scaling happens in a monolithic architecture?</a:t>
            </a:r>
          </a:p>
          <a:p>
            <a:endParaRPr lang="en-US"/>
          </a:p>
          <a:p>
            <a:r>
              <a:rPr lang="en-US"/>
              <a:t>Till now we know that monolithic architecture puts all functionality in a single process. So whenever there is a need to scale it, the scaling takes place by replicating complete monolithic app on separate servers.</a:t>
            </a:r>
            <a:endParaRPr lang="en-US">
              <a:cs typeface="Calibri" panose="020F0502020204030204"/>
            </a:endParaRPr>
          </a:p>
          <a:p>
            <a:endParaRPr lang="en-US"/>
          </a:p>
          <a:p>
            <a:r>
              <a:rPr lang="en-US"/>
              <a:t>Do you see any concern here?</a:t>
            </a:r>
            <a:endParaRPr lang="en-US">
              <a:cs typeface="Calibri" panose="020F0502020204030204"/>
            </a:endParaRPr>
          </a:p>
          <a:p>
            <a:endParaRPr lang="en-US"/>
          </a:p>
          <a:p>
            <a:r>
              <a:rPr lang="en-US"/>
              <a:t>Even though we want to scale only a single module, we are forced to replicate everything which is not even required.</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7</a:t>
            </a:fld>
            <a:endParaRPr lang="en-IN"/>
          </a:p>
        </p:txBody>
      </p:sp>
    </p:spTree>
    <p:extLst>
      <p:ext uri="{BB962C8B-B14F-4D97-AF65-F5344CB8AC3E}">
        <p14:creationId xmlns:p14="http://schemas.microsoft.com/office/powerpoint/2010/main" val="190068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In a monolithic architecture, application is too large and complex to fully understand and made changes fast and correctly. Things are tightly coupled.</a:t>
            </a:r>
          </a:p>
          <a:p>
            <a:pPr>
              <a:defRPr/>
            </a:pPr>
            <a:r>
              <a:rPr lang="en-US" dirty="0"/>
              <a:t>You must redeploy the entire application on each update.</a:t>
            </a:r>
            <a:endParaRPr lang="en-US" dirty="0">
              <a:cs typeface="Calibri"/>
            </a:endParaRPr>
          </a:p>
          <a:p>
            <a:pPr>
              <a:defRPr/>
            </a:pPr>
            <a:endParaRPr lang="en-US"/>
          </a:p>
          <a:p>
            <a:pPr>
              <a:defRPr/>
            </a:pPr>
            <a:r>
              <a:rPr lang="en-US" dirty="0"/>
              <a:t>Scaling issues : Difficult to scale the application as it has to run multiple instances behind a load balancer. As we have discussed in previous slide individual component scaling is not possible. </a:t>
            </a:r>
            <a:endParaRPr lang="en-US" dirty="0">
              <a:cs typeface="Calibri"/>
            </a:endParaRPr>
          </a:p>
          <a:p>
            <a:pPr>
              <a:defRPr/>
            </a:pPr>
            <a:endParaRPr lang="en-US">
              <a:cs typeface="Calibri" panose="020F0502020204030204"/>
            </a:endParaRPr>
          </a:p>
          <a:p>
            <a:pPr>
              <a:defRPr/>
            </a:pPr>
            <a:r>
              <a:rPr lang="en-US" dirty="0"/>
              <a:t>Technology</a:t>
            </a:r>
            <a:r>
              <a:rPr lang="en-US" baseline="0" dirty="0"/>
              <a:t> evolution: </a:t>
            </a:r>
            <a:r>
              <a:rPr lang="en-US" dirty="0"/>
              <a:t>Monolithic architectures are not able to support fast technological changes and the lesser time to market. Monolithic applications has a barrier to adopting new technologies. Since changes in frameworks or languages will affect an entire application and it is extremely expensive in both time and cost.</a:t>
            </a:r>
            <a:endParaRPr lang="en-US" dirty="0">
              <a:cs typeface="Calibri" panose="020F0502020204030204"/>
            </a:endParaRPr>
          </a:p>
          <a:p>
            <a:pPr>
              <a:defRPr/>
            </a:pPr>
            <a:endParaRPr lang="en-US"/>
          </a:p>
          <a:p>
            <a:pPr>
              <a:defRPr/>
            </a:pPr>
            <a:r>
              <a:rPr lang="en-US" dirty="0"/>
              <a:t>Continuous delivery: It’s quite challenging to follow a continuous delivery practice when there is a single large code base as each component/module needs to be built, tested, and deployed for change. </a:t>
            </a:r>
            <a:endParaRPr lang="en-US" dirty="0">
              <a:cs typeface="Calibri"/>
            </a:endParaRPr>
          </a:p>
        </p:txBody>
      </p:sp>
      <p:sp>
        <p:nvSpPr>
          <p:cNvPr id="4" name="Slide Number Placeholder 3"/>
          <p:cNvSpPr>
            <a:spLocks noGrp="1"/>
          </p:cNvSpPr>
          <p:nvPr>
            <p:ph type="sldNum" sz="quarter" idx="10"/>
          </p:nvPr>
        </p:nvSpPr>
        <p:spPr/>
        <p:txBody>
          <a:bodyPr/>
          <a:lstStyle/>
          <a:p>
            <a:fld id="{EB57D664-60EC-45F1-8F09-24A30F5FAE68}" type="slidenum">
              <a:rPr lang="en-US" smtClean="0"/>
              <a:t>8</a:t>
            </a:fld>
            <a:endParaRPr lang="en-US"/>
          </a:p>
        </p:txBody>
      </p:sp>
    </p:spTree>
    <p:extLst>
      <p:ext uri="{BB962C8B-B14F-4D97-AF65-F5344CB8AC3E}">
        <p14:creationId xmlns:p14="http://schemas.microsoft.com/office/powerpoint/2010/main" val="2199244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 Another architectural style is SOA i.e. Service Oriented Architecture.</a:t>
            </a:r>
          </a:p>
          <a:p>
            <a:endParaRPr lang="en-US"/>
          </a:p>
          <a:p>
            <a:r>
              <a:rPr lang="en-US" dirty="0"/>
              <a:t>SOA tries to address the challenges of monolithic architecture by segregating the business functionalities of monolithic applications into services. These services are reusable, loosely coupled and coarse grained.</a:t>
            </a:r>
            <a:endParaRPr lang="en-US" dirty="0">
              <a:cs typeface="Calibri" panose="020F0502020204030204"/>
            </a:endParaRPr>
          </a:p>
          <a:p>
            <a:endParaRPr lang="en-US" dirty="0"/>
          </a:p>
          <a:p>
            <a:r>
              <a:rPr lang="en-US" dirty="0"/>
              <a:t>A service is a self-contained implementation of a well-defined business functionality that is accessible over the network (SOAP/REST)</a:t>
            </a:r>
            <a:endParaRPr lang="en-US" dirty="0">
              <a:cs typeface="Calibri" panose="020F0502020204030204"/>
            </a:endParaRPr>
          </a:p>
          <a:p>
            <a:pPr>
              <a:spcBef>
                <a:spcPts val="600"/>
              </a:spcBef>
              <a:spcAft>
                <a:spcPts val="600"/>
              </a:spcAft>
            </a:pPr>
            <a:r>
              <a:rPr lang="en-US" dirty="0"/>
              <a:t>The consumers are only concerned about the service interface and do not care about its implementation</a:t>
            </a:r>
            <a:endParaRPr lang="en-US" dirty="0">
              <a:cs typeface="Calibri"/>
            </a:endParaRPr>
          </a:p>
          <a:p>
            <a:pPr>
              <a:spcBef>
                <a:spcPts val="600"/>
              </a:spcBef>
              <a:spcAft>
                <a:spcPts val="600"/>
              </a:spcAft>
            </a:pPr>
            <a:r>
              <a:rPr lang="en-US" dirty="0"/>
              <a:t>Composite services can be built from aggregates of other services</a:t>
            </a:r>
          </a:p>
          <a:p>
            <a:pPr>
              <a:spcBef>
                <a:spcPts val="600"/>
              </a:spcBef>
              <a:spcAft>
                <a:spcPts val="600"/>
              </a:spcAft>
            </a:pPr>
            <a:r>
              <a:rPr lang="en-US" dirty="0"/>
              <a:t>Enterprise Service Bus (ESB) is used to integrate those services, data, and systems</a:t>
            </a:r>
            <a:endParaRPr lang="en-US" dirty="0">
              <a:cs typeface="Calibri" panose="020F0502020204030204"/>
            </a:endParaRPr>
          </a:p>
          <a:p>
            <a:endParaRPr lang="en-US"/>
          </a:p>
          <a:p>
            <a:r>
              <a:rPr lang="en-US" dirty="0"/>
              <a:t>To sum up, Service oriented architecture is a design approach where multiple services collaborate to provide some end set of capabilities. It is an approach that aims to promote the reusability of software; for example two or more end-user applications could both use same services. </a:t>
            </a:r>
            <a:endParaRPr lang="en-US" dirty="0">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9</a:t>
            </a:fld>
            <a:endParaRPr lang="en-IN"/>
          </a:p>
        </p:txBody>
      </p:sp>
    </p:spTree>
    <p:extLst>
      <p:ext uri="{BB962C8B-B14F-4D97-AF65-F5344CB8AC3E}">
        <p14:creationId xmlns:p14="http://schemas.microsoft.com/office/powerpoint/2010/main" val="273200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consumers, a service integration layer could be an ESB, multiple coarse grained services based on business functionalities and some other systems with whom the services are interacting.</a:t>
            </a:r>
          </a:p>
          <a:p>
            <a:endParaRPr lang="en-US">
              <a:cs typeface="Calibri"/>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10</a:t>
            </a:fld>
            <a:endParaRPr lang="en-IN"/>
          </a:p>
        </p:txBody>
      </p:sp>
    </p:spTree>
    <p:extLst>
      <p:ext uri="{BB962C8B-B14F-4D97-AF65-F5344CB8AC3E}">
        <p14:creationId xmlns:p14="http://schemas.microsoft.com/office/powerpoint/2010/main" val="168219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discussed monolithic and SOA architectures and Now comes the microservices architecture…</a:t>
            </a:r>
          </a:p>
          <a:p>
            <a:endParaRPr lang="en-US"/>
          </a:p>
          <a:p>
            <a:r>
              <a:rPr lang="en-US" dirty="0"/>
              <a:t>Microservices architecture is one in which an application is developed into loosely coupled small separate services that speak to one another through APIs. Each Microservice is self-contained, maintains its own data store and can be updated independently of others. </a:t>
            </a:r>
            <a:endParaRPr lang="en-US" dirty="0">
              <a:cs typeface="Calibri"/>
            </a:endParaRPr>
          </a:p>
          <a:p>
            <a:endParaRPr lang="en-US">
              <a:cs typeface="Calibri" panose="020F0502020204030204"/>
            </a:endParaRPr>
          </a:p>
          <a:p>
            <a:r>
              <a:rPr lang="en-US" dirty="0"/>
              <a:t>It is actually an evolution of SOA (Service-oriented architecture) which was quite popular some years back.</a:t>
            </a:r>
            <a:endParaRPr lang="en-US" dirty="0">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55D4838D-B490-4B91-AEEB-7D547DCFCCAF}" type="slidenum">
              <a:rPr lang="en-IN" smtClean="0"/>
              <a:t>11</a:t>
            </a:fld>
            <a:endParaRPr lang="en-IN"/>
          </a:p>
        </p:txBody>
      </p:sp>
    </p:spTree>
    <p:extLst>
      <p:ext uri="{BB962C8B-B14F-4D97-AF65-F5344CB8AC3E}">
        <p14:creationId xmlns:p14="http://schemas.microsoft.com/office/powerpoint/2010/main" val="24971081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grpSp>
        <p:nvGrpSpPr>
          <p:cNvPr id="8" name="Group 7"/>
          <p:cNvGrpSpPr/>
          <p:nvPr userDrawn="1"/>
        </p:nvGrpSpPr>
        <p:grpSpPr>
          <a:xfrm>
            <a:off x="-20326" y="1"/>
            <a:ext cx="8135092" cy="6865744"/>
            <a:chOff x="-20321" y="1"/>
            <a:chExt cx="8132973" cy="6865744"/>
          </a:xfrm>
        </p:grpSpPr>
        <p:sp>
          <p:nvSpPr>
            <p:cNvPr id="2" name="Trapezoid 1"/>
            <p:cNvSpPr/>
            <p:nvPr userDrawn="1"/>
          </p:nvSpPr>
          <p:spPr>
            <a:xfrm rot="10800000">
              <a:off x="-20321" y="1"/>
              <a:ext cx="8132973" cy="6850778"/>
            </a:xfrm>
            <a:prstGeom prst="trapezoid">
              <a:avLst>
                <a:gd name="adj" fmla="val 59358"/>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18854" y="4569"/>
              <a:ext cx="4059173" cy="68611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IN" sz="1800"/>
            </a:p>
          </p:txBody>
        </p:sp>
      </p:grpSp>
      <p:pic>
        <p:nvPicPr>
          <p:cNvPr id="11" name="Picture 10" descr="nagarro_logo_default.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36" y="240323"/>
            <a:ext cx="1556286" cy="603753"/>
          </a:xfrm>
          <a:prstGeom prst="rect">
            <a:avLst/>
          </a:prstGeom>
        </p:spPr>
      </p:pic>
      <p:sp>
        <p:nvSpPr>
          <p:cNvPr id="4" name="Trapezoid 3"/>
          <p:cNvSpPr/>
          <p:nvPr userDrawn="1"/>
        </p:nvSpPr>
        <p:spPr>
          <a:xfrm>
            <a:off x="4039904" y="5129664"/>
            <a:ext cx="2054630" cy="1730259"/>
          </a:xfrm>
          <a:prstGeom prst="trapezoid">
            <a:avLst>
              <a:gd name="adj" fmla="val 59358"/>
            </a:avLst>
          </a:pr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Trapezoid 2"/>
          <p:cNvSpPr/>
          <p:nvPr userDrawn="1"/>
        </p:nvSpPr>
        <p:spPr>
          <a:xfrm rot="10800000">
            <a:off x="4868454" y="-1"/>
            <a:ext cx="3246312" cy="2733806"/>
          </a:xfrm>
          <a:prstGeom prst="trapezoid">
            <a:avLst>
              <a:gd name="adj" fmla="val 59358"/>
            </a:avLst>
          </a:pr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Text Placeholder 24"/>
          <p:cNvSpPr>
            <a:spLocks noGrp="1"/>
          </p:cNvSpPr>
          <p:nvPr userDrawn="1">
            <p:ph type="body" sz="quarter" idx="11" hasCustomPrompt="1"/>
          </p:nvPr>
        </p:nvSpPr>
        <p:spPr>
          <a:xfrm>
            <a:off x="282649" y="3573922"/>
            <a:ext cx="5205181" cy="857771"/>
          </a:xfrm>
          <a:prstGeom prst="rect">
            <a:avLst/>
          </a:prstGeom>
        </p:spPr>
        <p:txBody>
          <a:bodyPr/>
          <a:lstStyle>
            <a:lvl1pPr marL="0" indent="0">
              <a:buNone/>
              <a:defRPr sz="2400" baseline="0">
                <a:solidFill>
                  <a:schemeClr val="accent1"/>
                </a:solidFill>
                <a:latin typeface="Calibri Light" panose="020F0302020204030204" pitchFamily="34" charset="0"/>
              </a:defRPr>
            </a:lvl1pPr>
            <a:lvl2pPr marL="457181" indent="0">
              <a:buNone/>
              <a:defRPr sz="2400">
                <a:solidFill>
                  <a:srgbClr val="707173"/>
                </a:solidFill>
                <a:latin typeface="Calibri Light" panose="020F0302020204030204" pitchFamily="34" charset="0"/>
              </a:defRPr>
            </a:lvl2pPr>
            <a:lvl3pPr marL="914361" indent="0">
              <a:buNone/>
              <a:defRPr sz="2400">
                <a:solidFill>
                  <a:srgbClr val="707173"/>
                </a:solidFill>
                <a:latin typeface="Calibri Light" panose="020F0302020204030204" pitchFamily="34" charset="0"/>
              </a:defRPr>
            </a:lvl3pPr>
            <a:lvl4pPr marL="1371542" indent="0">
              <a:buNone/>
              <a:defRPr sz="2400">
                <a:solidFill>
                  <a:srgbClr val="707173"/>
                </a:solidFill>
                <a:latin typeface="Calibri Light" panose="020F0302020204030204" pitchFamily="34" charset="0"/>
              </a:defRPr>
            </a:lvl4pPr>
            <a:lvl5pPr marL="1828724" indent="0">
              <a:buNone/>
              <a:defRPr sz="2400">
                <a:solidFill>
                  <a:srgbClr val="707173"/>
                </a:solidFill>
                <a:latin typeface="Calibri Light" panose="020F0302020204030204" pitchFamily="34" charset="0"/>
              </a:defRPr>
            </a:lvl5pPr>
          </a:lstStyle>
          <a:p>
            <a:pPr lvl="0"/>
            <a:r>
              <a:rPr lang="en-US"/>
              <a:t>Click to add sub-title</a:t>
            </a:r>
          </a:p>
        </p:txBody>
      </p:sp>
      <p:sp>
        <p:nvSpPr>
          <p:cNvPr id="19" name="Text Placeholder 11"/>
          <p:cNvSpPr>
            <a:spLocks noGrp="1"/>
          </p:cNvSpPr>
          <p:nvPr>
            <p:ph type="body" sz="quarter" idx="13" hasCustomPrompt="1"/>
          </p:nvPr>
        </p:nvSpPr>
        <p:spPr>
          <a:xfrm>
            <a:off x="271534" y="2192339"/>
            <a:ext cx="5484653" cy="1142533"/>
          </a:xfrm>
          <a:prstGeom prst="rect">
            <a:avLst/>
          </a:prstGeom>
        </p:spPr>
        <p:txBody>
          <a:bodyPr/>
          <a:lstStyle>
            <a:lvl1pPr marL="0" marR="0" indent="0" algn="l" defTabSz="457181" rtl="0" eaLnBrk="1" fontAlgn="auto" latinLnBrk="0" hangingPunct="1">
              <a:lnSpc>
                <a:spcPct val="100000"/>
              </a:lnSpc>
              <a:spcBef>
                <a:spcPct val="20000"/>
              </a:spcBef>
              <a:spcAft>
                <a:spcPts val="0"/>
              </a:spcAft>
              <a:buClrTx/>
              <a:buSzTx/>
              <a:buFontTx/>
              <a:buNone/>
              <a:tabLst/>
              <a:defRPr lang="en-IN" sz="3600" kern="1200" baseline="0" dirty="0" smtClean="0">
                <a:solidFill>
                  <a:srgbClr val="387BBA"/>
                </a:solidFill>
                <a:latin typeface="Calibri Light" panose="020F0302020204030204" pitchFamily="34" charset="0"/>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 typeface="Arial"/>
              <a:buNone/>
              <a:tabLst/>
              <a:defRPr/>
            </a:pPr>
            <a:r>
              <a:rPr lang="en-US"/>
              <a:t>Click to add title</a:t>
            </a:r>
            <a:endParaRPr lang="en-IN"/>
          </a:p>
        </p:txBody>
      </p:sp>
      <p:sp>
        <p:nvSpPr>
          <p:cNvPr id="14" name="Text Placeholder 24"/>
          <p:cNvSpPr>
            <a:spLocks noGrp="1"/>
          </p:cNvSpPr>
          <p:nvPr>
            <p:ph type="body" sz="quarter" idx="14" hasCustomPrompt="1"/>
          </p:nvPr>
        </p:nvSpPr>
        <p:spPr>
          <a:xfrm>
            <a:off x="271534" y="1023673"/>
            <a:ext cx="4409261" cy="857771"/>
          </a:xfrm>
          <a:prstGeom prst="rect">
            <a:avLst/>
          </a:prstGeom>
        </p:spPr>
        <p:txBody>
          <a:bodyPr/>
          <a:lstStyle>
            <a:lvl1pPr marL="0" indent="0">
              <a:lnSpc>
                <a:spcPct val="90000"/>
              </a:lnSpc>
              <a:buFont typeface="Arial" panose="020B0604020202020204" pitchFamily="34" charset="0"/>
              <a:buNone/>
              <a:defRPr lang="en-US" sz="1400" kern="1200" dirty="0" smtClean="0">
                <a:solidFill>
                  <a:srgbClr val="3E3D40"/>
                </a:solidFill>
                <a:cs typeface="Calibri Light"/>
              </a:defRPr>
            </a:lvl1pPr>
            <a:lvl2pPr marL="457181" indent="0">
              <a:buNone/>
              <a:defRPr sz="2400">
                <a:solidFill>
                  <a:srgbClr val="707173"/>
                </a:solidFill>
                <a:latin typeface="Calibri Light" panose="020F0302020204030204" pitchFamily="34" charset="0"/>
              </a:defRPr>
            </a:lvl2pPr>
            <a:lvl3pPr marL="914361" indent="0">
              <a:buNone/>
              <a:defRPr sz="2400">
                <a:solidFill>
                  <a:srgbClr val="707173"/>
                </a:solidFill>
                <a:latin typeface="Calibri Light" panose="020F0302020204030204" pitchFamily="34" charset="0"/>
              </a:defRPr>
            </a:lvl3pPr>
            <a:lvl4pPr marL="1371542" indent="0">
              <a:buNone/>
              <a:defRPr sz="2400">
                <a:solidFill>
                  <a:srgbClr val="707173"/>
                </a:solidFill>
                <a:latin typeface="Calibri Light" panose="020F0302020204030204" pitchFamily="34" charset="0"/>
              </a:defRPr>
            </a:lvl4pPr>
            <a:lvl5pPr marL="1828724" indent="0">
              <a:buNone/>
              <a:defRPr sz="2400">
                <a:solidFill>
                  <a:srgbClr val="707173"/>
                </a:solidFill>
                <a:latin typeface="Calibri Light" panose="020F0302020204030204" pitchFamily="34" charset="0"/>
              </a:defRPr>
            </a:lvl5pPr>
          </a:lstStyle>
          <a:p>
            <a:pPr marL="0" indent="0">
              <a:lnSpc>
                <a:spcPct val="90000"/>
              </a:lnSpc>
              <a:buFont typeface="Arial" panose="020B0604020202020204" pitchFamily="34" charset="0"/>
              <a:buNone/>
            </a:pPr>
            <a:r>
              <a:rPr lang="en-US" sz="1600" kern="1200">
                <a:solidFill>
                  <a:schemeClr val="tx1"/>
                </a:solidFill>
                <a:latin typeface="+mj-lt"/>
                <a:ea typeface="+mn-ea"/>
                <a:cs typeface="Calibri Light"/>
              </a:rPr>
              <a:t>Please</a:t>
            </a:r>
            <a:r>
              <a:rPr lang="en-US" sz="1600" kern="1200" baseline="0">
                <a:solidFill>
                  <a:schemeClr val="tx1"/>
                </a:solidFill>
                <a:latin typeface="+mj-lt"/>
                <a:ea typeface="+mn-ea"/>
                <a:cs typeface="Calibri Light"/>
              </a:rPr>
              <a:t> remember to follow the presentation making guidelines given in the last two layouts, and delete this note</a:t>
            </a:r>
            <a:endParaRPr lang="en-US" sz="1600" kern="1200">
              <a:solidFill>
                <a:schemeClr val="tx1"/>
              </a:solidFill>
              <a:latin typeface="+mj-lt"/>
              <a:ea typeface="+mn-ea"/>
              <a:cs typeface="Calibri Light"/>
            </a:endParaRPr>
          </a:p>
        </p:txBody>
      </p:sp>
      <p:sp>
        <p:nvSpPr>
          <p:cNvPr id="12" name="Text Placeholder 24"/>
          <p:cNvSpPr>
            <a:spLocks noGrp="1"/>
          </p:cNvSpPr>
          <p:nvPr>
            <p:ph type="body" sz="quarter" idx="15" hasCustomPrompt="1"/>
          </p:nvPr>
        </p:nvSpPr>
        <p:spPr>
          <a:xfrm>
            <a:off x="295200" y="5469061"/>
            <a:ext cx="4159626" cy="479919"/>
          </a:xfrm>
          <a:prstGeom prst="rect">
            <a:avLst/>
          </a:prstGeom>
        </p:spPr>
        <p:txBody>
          <a:bodyPr/>
          <a:lstStyle>
            <a:lvl1pPr marL="0" indent="0">
              <a:buNone/>
              <a:defRPr sz="1800" baseline="0">
                <a:solidFill>
                  <a:srgbClr val="3E3D40"/>
                </a:solidFill>
                <a:latin typeface="Calibri Light" panose="020F0302020204030204" pitchFamily="34" charset="0"/>
              </a:defRPr>
            </a:lvl1pPr>
            <a:lvl2pPr marL="457181" indent="0">
              <a:buNone/>
              <a:defRPr sz="2400">
                <a:solidFill>
                  <a:srgbClr val="707173"/>
                </a:solidFill>
                <a:latin typeface="Calibri Light" panose="020F0302020204030204" pitchFamily="34" charset="0"/>
              </a:defRPr>
            </a:lvl2pPr>
            <a:lvl3pPr marL="914361" indent="0">
              <a:buNone/>
              <a:defRPr sz="2400">
                <a:solidFill>
                  <a:srgbClr val="707173"/>
                </a:solidFill>
                <a:latin typeface="Calibri Light" panose="020F0302020204030204" pitchFamily="34" charset="0"/>
              </a:defRPr>
            </a:lvl3pPr>
            <a:lvl4pPr marL="1371542" indent="0">
              <a:buNone/>
              <a:defRPr sz="2400">
                <a:solidFill>
                  <a:srgbClr val="707173"/>
                </a:solidFill>
                <a:latin typeface="Calibri Light" panose="020F0302020204030204" pitchFamily="34" charset="0"/>
              </a:defRPr>
            </a:lvl4pPr>
            <a:lvl5pPr marL="1828724" indent="0">
              <a:buNone/>
              <a:defRPr sz="2400">
                <a:solidFill>
                  <a:srgbClr val="707173"/>
                </a:solidFill>
                <a:latin typeface="Calibri Light" panose="020F0302020204030204" pitchFamily="34" charset="0"/>
              </a:defRPr>
            </a:lvl5pPr>
          </a:lstStyle>
          <a:p>
            <a:pPr lvl="0"/>
            <a:r>
              <a:rPr lang="en-US"/>
              <a:t>Click to add text</a:t>
            </a:r>
          </a:p>
        </p:txBody>
      </p:sp>
    </p:spTree>
    <p:extLst>
      <p:ext uri="{BB962C8B-B14F-4D97-AF65-F5344CB8AC3E}">
        <p14:creationId xmlns:p14="http://schemas.microsoft.com/office/powerpoint/2010/main" val="365069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only 1">
    <p:spTree>
      <p:nvGrpSpPr>
        <p:cNvPr id="1" name=""/>
        <p:cNvGrpSpPr/>
        <p:nvPr/>
      </p:nvGrpSpPr>
      <p:grpSpPr>
        <a:xfrm>
          <a:off x="0" y="0"/>
          <a:ext cx="0" cy="0"/>
          <a:chOff x="0" y="0"/>
          <a:chExt cx="0" cy="0"/>
        </a:xfrm>
      </p:grpSpPr>
      <p:sp>
        <p:nvSpPr>
          <p:cNvPr id="2" name="Rectangle 1"/>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14" name="Content Placeholder 6"/>
          <p:cNvSpPr>
            <a:spLocks noGrp="1"/>
          </p:cNvSpPr>
          <p:nvPr>
            <p:ph sz="quarter" idx="16" hasCustomPrompt="1"/>
          </p:nvPr>
        </p:nvSpPr>
        <p:spPr>
          <a:xfrm>
            <a:off x="667148" y="1791608"/>
            <a:ext cx="11003097" cy="4572000"/>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8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8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Add picture here. Manually place the orange and blue wedges outside the top left and bottom right corners of the picture respectively</a:t>
            </a:r>
          </a:p>
        </p:txBody>
      </p:sp>
      <p:sp>
        <p:nvSpPr>
          <p:cNvPr id="8" name="Text Placeholder 6"/>
          <p:cNvSpPr>
            <a:spLocks noGrp="1"/>
          </p:cNvSpPr>
          <p:nvPr>
            <p:ph type="body" sz="quarter" idx="19" hasCustomPrompt="1"/>
          </p:nvPr>
        </p:nvSpPr>
        <p:spPr>
          <a:xfrm>
            <a:off x="325523" y="301626"/>
            <a:ext cx="11540955"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a:t>Click to add title</a:t>
            </a:r>
          </a:p>
        </p:txBody>
      </p:sp>
      <p:sp>
        <p:nvSpPr>
          <p:cNvPr id="9" name="Text Placeholder 9"/>
          <p:cNvSpPr>
            <a:spLocks noGrp="1"/>
          </p:cNvSpPr>
          <p:nvPr>
            <p:ph type="body" sz="quarter" idx="20" hasCustomPrompt="1"/>
          </p:nvPr>
        </p:nvSpPr>
        <p:spPr>
          <a:xfrm>
            <a:off x="325523" y="989457"/>
            <a:ext cx="11540955"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a:t>Click to add sub-heading</a:t>
            </a:r>
            <a:endParaRPr kumimoji="0" lang="en-IN" sz="3200" b="0" i="0" u="none" strike="noStrike" kern="1200" cap="none" spc="0" normalizeH="0" baseline="0" noProof="0">
              <a:ln>
                <a:noFill/>
              </a:ln>
              <a:solidFill>
                <a:prstClr val="black"/>
              </a:solidFill>
              <a:effectLst/>
              <a:uLnTx/>
              <a:uFillTx/>
              <a:latin typeface="+mn-lt"/>
              <a:ea typeface="+mn-ea"/>
              <a:cs typeface="+mn-cs"/>
            </a:endParaRPr>
          </a:p>
        </p:txBody>
      </p:sp>
      <p:cxnSp>
        <p:nvCxnSpPr>
          <p:cNvPr id="6" name="Straight Connector 5"/>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724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only 2">
    <p:spTree>
      <p:nvGrpSpPr>
        <p:cNvPr id="1" name=""/>
        <p:cNvGrpSpPr/>
        <p:nvPr/>
      </p:nvGrpSpPr>
      <p:grpSpPr>
        <a:xfrm>
          <a:off x="0" y="0"/>
          <a:ext cx="0" cy="0"/>
          <a:chOff x="0" y="0"/>
          <a:chExt cx="0" cy="0"/>
        </a:xfrm>
      </p:grpSpPr>
      <p:sp>
        <p:nvSpPr>
          <p:cNvPr id="10" name="Rectangle 9"/>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4" name="Content Placeholder 6"/>
          <p:cNvSpPr>
            <a:spLocks noGrp="1"/>
          </p:cNvSpPr>
          <p:nvPr>
            <p:ph sz="quarter" idx="16" hasCustomPrompt="1"/>
          </p:nvPr>
        </p:nvSpPr>
        <p:spPr>
          <a:xfrm>
            <a:off x="215210" y="193639"/>
            <a:ext cx="11753101" cy="6476102"/>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8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8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Add picture here. Manually place the orange and blue wedges outside the top left and bottom right corners of the picture respectively</a:t>
            </a:r>
          </a:p>
        </p:txBody>
      </p:sp>
    </p:spTree>
    <p:extLst>
      <p:ext uri="{BB962C8B-B14F-4D97-AF65-F5344CB8AC3E}">
        <p14:creationId xmlns:p14="http://schemas.microsoft.com/office/powerpoint/2010/main" val="340509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2" name="Rectangle 1"/>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14" name="Content Placeholder 6"/>
          <p:cNvSpPr>
            <a:spLocks noGrp="1"/>
          </p:cNvSpPr>
          <p:nvPr>
            <p:ph sz="quarter" idx="16" hasCustomPrompt="1"/>
          </p:nvPr>
        </p:nvSpPr>
        <p:spPr>
          <a:xfrm>
            <a:off x="325497" y="1590676"/>
            <a:ext cx="5579293" cy="4981575"/>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a:t>Third level</a:t>
            </a:r>
          </a:p>
        </p:txBody>
      </p:sp>
      <p:sp>
        <p:nvSpPr>
          <p:cNvPr id="9" name="Content Placeholder 6"/>
          <p:cNvSpPr>
            <a:spLocks noGrp="1"/>
          </p:cNvSpPr>
          <p:nvPr>
            <p:ph sz="quarter" idx="17" hasCustomPrompt="1"/>
          </p:nvPr>
        </p:nvSpPr>
        <p:spPr>
          <a:xfrm>
            <a:off x="6497495" y="1791607"/>
            <a:ext cx="5140267" cy="4590288"/>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8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8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Add picture here. If you want to highlight the picture, place the wedges outside the top left and bottom right corners of the picture. Else place the wedges at the slide corners</a:t>
            </a:r>
          </a:p>
        </p:txBody>
      </p:sp>
      <p:cxnSp>
        <p:nvCxnSpPr>
          <p:cNvPr id="8" name="Straight Connector 7"/>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9" hasCustomPrompt="1"/>
          </p:nvPr>
        </p:nvSpPr>
        <p:spPr>
          <a:xfrm>
            <a:off x="325523" y="301626"/>
            <a:ext cx="11540955"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a:t>Click to add title</a:t>
            </a:r>
          </a:p>
        </p:txBody>
      </p:sp>
      <p:sp>
        <p:nvSpPr>
          <p:cNvPr id="12" name="Text Placeholder 9"/>
          <p:cNvSpPr>
            <a:spLocks noGrp="1"/>
          </p:cNvSpPr>
          <p:nvPr>
            <p:ph type="body" sz="quarter" idx="20" hasCustomPrompt="1"/>
          </p:nvPr>
        </p:nvSpPr>
        <p:spPr>
          <a:xfrm>
            <a:off x="325523" y="989457"/>
            <a:ext cx="11540955"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a:t>Click to add sub-heading</a:t>
            </a:r>
            <a:endParaRPr kumimoji="0" lang="en-IN" sz="320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322655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Rectangle 1"/>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14" name="Content Placeholder 6"/>
          <p:cNvSpPr>
            <a:spLocks noGrp="1"/>
          </p:cNvSpPr>
          <p:nvPr>
            <p:ph sz="quarter" idx="16" hasCustomPrompt="1"/>
          </p:nvPr>
        </p:nvSpPr>
        <p:spPr>
          <a:xfrm>
            <a:off x="665187" y="1791608"/>
            <a:ext cx="5021364" cy="4590288"/>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8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8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Add picture here. If you want to highlight the picture, place the wedges outside the top left and bottom right corners of the picture. Else place the wedges at the slide corners</a:t>
            </a:r>
          </a:p>
        </p:txBody>
      </p:sp>
      <p:sp>
        <p:nvSpPr>
          <p:cNvPr id="9" name="Content Placeholder 6"/>
          <p:cNvSpPr>
            <a:spLocks noGrp="1"/>
          </p:cNvSpPr>
          <p:nvPr>
            <p:ph sz="quarter" idx="17" hasCustomPrompt="1"/>
          </p:nvPr>
        </p:nvSpPr>
        <p:spPr>
          <a:xfrm>
            <a:off x="6287209" y="1590676"/>
            <a:ext cx="5579293" cy="4981575"/>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a:t>Third level</a:t>
            </a:r>
          </a:p>
        </p:txBody>
      </p:sp>
      <p:cxnSp>
        <p:nvCxnSpPr>
          <p:cNvPr id="8" name="Straight Connector 7"/>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9" hasCustomPrompt="1"/>
          </p:nvPr>
        </p:nvSpPr>
        <p:spPr>
          <a:xfrm>
            <a:off x="325523" y="301626"/>
            <a:ext cx="11540955"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a:t>Click to add title</a:t>
            </a:r>
          </a:p>
        </p:txBody>
      </p:sp>
      <p:sp>
        <p:nvSpPr>
          <p:cNvPr id="12" name="Text Placeholder 9"/>
          <p:cNvSpPr>
            <a:spLocks noGrp="1"/>
          </p:cNvSpPr>
          <p:nvPr>
            <p:ph type="body" sz="quarter" idx="20" hasCustomPrompt="1"/>
          </p:nvPr>
        </p:nvSpPr>
        <p:spPr>
          <a:xfrm>
            <a:off x="325523" y="989457"/>
            <a:ext cx="11540955"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a:t>Click to add sub-heading</a:t>
            </a:r>
            <a:endParaRPr kumimoji="0" lang="en-IN" sz="320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183822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se study 3">
    <p:spTree>
      <p:nvGrpSpPr>
        <p:cNvPr id="1" name=""/>
        <p:cNvGrpSpPr/>
        <p:nvPr/>
      </p:nvGrpSpPr>
      <p:grpSpPr>
        <a:xfrm>
          <a:off x="0" y="0"/>
          <a:ext cx="0" cy="0"/>
          <a:chOff x="0" y="0"/>
          <a:chExt cx="0" cy="0"/>
        </a:xfrm>
      </p:grpSpPr>
      <p:sp>
        <p:nvSpPr>
          <p:cNvPr id="2" name="Rectangle 1"/>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9" name="Content Placeholder 6"/>
          <p:cNvSpPr>
            <a:spLocks noGrp="1"/>
          </p:cNvSpPr>
          <p:nvPr>
            <p:ph sz="quarter" idx="17" hasCustomPrompt="1"/>
          </p:nvPr>
        </p:nvSpPr>
        <p:spPr>
          <a:xfrm>
            <a:off x="6287209" y="1590676"/>
            <a:ext cx="5579293" cy="4981575"/>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Add picture or text here</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a:t>Third level</a:t>
            </a:r>
          </a:p>
        </p:txBody>
      </p:sp>
      <p:sp>
        <p:nvSpPr>
          <p:cNvPr id="16" name="Freeform 15"/>
          <p:cNvSpPr/>
          <p:nvPr userDrawn="1"/>
        </p:nvSpPr>
        <p:spPr>
          <a:xfrm>
            <a:off x="0" y="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Freeform 16"/>
          <p:cNvSpPr/>
          <p:nvPr userDrawn="1"/>
        </p:nvSpPr>
        <p:spPr>
          <a:xfrm rot="10800000">
            <a:off x="11455208" y="612140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14" name="Straight Connector 13"/>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 Placeholder 6"/>
          <p:cNvSpPr>
            <a:spLocks noGrp="1"/>
          </p:cNvSpPr>
          <p:nvPr>
            <p:ph type="body" sz="quarter" idx="21" hasCustomPrompt="1"/>
          </p:nvPr>
        </p:nvSpPr>
        <p:spPr>
          <a:xfrm>
            <a:off x="325523" y="301626"/>
            <a:ext cx="11540955"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a:t>Click to add title</a:t>
            </a:r>
          </a:p>
        </p:txBody>
      </p:sp>
      <p:sp>
        <p:nvSpPr>
          <p:cNvPr id="19" name="Text Placeholder 9"/>
          <p:cNvSpPr>
            <a:spLocks noGrp="1"/>
          </p:cNvSpPr>
          <p:nvPr>
            <p:ph type="body" sz="quarter" idx="22" hasCustomPrompt="1"/>
          </p:nvPr>
        </p:nvSpPr>
        <p:spPr>
          <a:xfrm>
            <a:off x="325523" y="989457"/>
            <a:ext cx="11540955"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a:t>Click to add sub-heading</a:t>
            </a:r>
            <a:endParaRPr kumimoji="0" lang="en-IN" sz="3200" b="0" i="0" u="none" strike="noStrike" kern="1200" cap="none" spc="0" normalizeH="0" baseline="0" noProof="0">
              <a:ln>
                <a:noFill/>
              </a:ln>
              <a:solidFill>
                <a:prstClr val="black"/>
              </a:solidFill>
              <a:effectLst/>
              <a:uLnTx/>
              <a:uFillTx/>
              <a:latin typeface="+mn-lt"/>
              <a:ea typeface="+mn-ea"/>
              <a:cs typeface="+mn-cs"/>
            </a:endParaRPr>
          </a:p>
        </p:txBody>
      </p:sp>
      <p:sp>
        <p:nvSpPr>
          <p:cNvPr id="4" name="Text Placeholder 3"/>
          <p:cNvSpPr>
            <a:spLocks noGrp="1"/>
          </p:cNvSpPr>
          <p:nvPr>
            <p:ph type="body" sz="quarter" idx="25" hasCustomPrompt="1"/>
          </p:nvPr>
        </p:nvSpPr>
        <p:spPr>
          <a:xfrm>
            <a:off x="322347" y="1574800"/>
            <a:ext cx="2742326" cy="2419350"/>
          </a:xfrm>
          <a:prstGeom prst="rect">
            <a:avLst/>
          </a:prstGeom>
          <a:solidFill>
            <a:srgbClr val="FFEFD7"/>
          </a:solidFill>
          <a:ln>
            <a:noFill/>
          </a:ln>
        </p:spPr>
        <p:txBody>
          <a:bodyPr vert="horz" lIns="228600" tIns="45720" rIns="230400" bIns="45720" rtlCol="0" anchor="ctr" anchorCtr="0">
            <a:noAutofit/>
          </a:bodyPr>
          <a:lstStyle>
            <a:lvl1pPr>
              <a:defRPr lang="en-US" sz="2000" baseline="0" dirty="0">
                <a:latin typeface="Calibri Light" panose="020F0302020204030204" pitchFamily="34" charset="0"/>
                <a:cs typeface="Segoe UI Semilight" panose="020B0402040204020203" pitchFamily="34" charset="0"/>
              </a:defRPr>
            </a:lvl1pPr>
          </a:lstStyle>
          <a:p>
            <a:pPr marL="0" lvl="0" indent="0" algn="ctr" defTabSz="914400">
              <a:lnSpc>
                <a:spcPct val="90000"/>
              </a:lnSpc>
              <a:spcBef>
                <a:spcPts val="2400"/>
              </a:spcBef>
              <a:buClr>
                <a:srgbClr val="3E3D40"/>
              </a:buClr>
              <a:buSzPct val="80000"/>
              <a:buFont typeface="Wingdings" panose="05000000000000000000" pitchFamily="2" charset="2"/>
              <a:buNone/>
            </a:pPr>
            <a:r>
              <a:rPr lang="en-US"/>
              <a:t>Click to add text</a:t>
            </a:r>
          </a:p>
        </p:txBody>
      </p:sp>
      <p:sp>
        <p:nvSpPr>
          <p:cNvPr id="22" name="Text Placeholder 3"/>
          <p:cNvSpPr>
            <a:spLocks noGrp="1"/>
          </p:cNvSpPr>
          <p:nvPr>
            <p:ph type="body" sz="quarter" idx="26" hasCustomPrompt="1"/>
          </p:nvPr>
        </p:nvSpPr>
        <p:spPr>
          <a:xfrm>
            <a:off x="3228818" y="4162425"/>
            <a:ext cx="2742326" cy="2419350"/>
          </a:xfrm>
          <a:prstGeom prst="rect">
            <a:avLst/>
          </a:prstGeom>
          <a:solidFill>
            <a:srgbClr val="FFEFD7"/>
          </a:solidFill>
          <a:ln>
            <a:noFill/>
          </a:ln>
        </p:spPr>
        <p:txBody>
          <a:bodyPr vert="horz" lIns="228600" tIns="45720" rIns="230400" bIns="45720" rtlCol="0" anchor="ctr" anchorCtr="0">
            <a:noAutofit/>
          </a:bodyPr>
          <a:lstStyle>
            <a:lvl1pPr>
              <a:defRPr lang="en-US" sz="2000" baseline="0" dirty="0">
                <a:latin typeface="Calibri Light" panose="020F0302020204030204" pitchFamily="34" charset="0"/>
                <a:cs typeface="Segoe UI Semilight" panose="020B0402040204020203" pitchFamily="34" charset="0"/>
              </a:defRPr>
            </a:lvl1pPr>
          </a:lstStyle>
          <a:p>
            <a:pPr marL="0" lvl="0" indent="0" algn="ctr" defTabSz="914400">
              <a:lnSpc>
                <a:spcPct val="90000"/>
              </a:lnSpc>
              <a:spcBef>
                <a:spcPts val="2400"/>
              </a:spcBef>
              <a:buClr>
                <a:srgbClr val="3E3D40"/>
              </a:buClr>
              <a:buSzPct val="80000"/>
              <a:buFont typeface="Wingdings" panose="05000000000000000000" pitchFamily="2" charset="2"/>
              <a:buNone/>
            </a:pPr>
            <a:r>
              <a:rPr lang="en-US"/>
              <a:t>Click to add text</a:t>
            </a:r>
          </a:p>
        </p:txBody>
      </p:sp>
      <p:sp>
        <p:nvSpPr>
          <p:cNvPr id="23" name="Text Placeholder 3"/>
          <p:cNvSpPr>
            <a:spLocks noGrp="1"/>
          </p:cNvSpPr>
          <p:nvPr>
            <p:ph type="body" sz="quarter" idx="27" hasCustomPrompt="1"/>
          </p:nvPr>
        </p:nvSpPr>
        <p:spPr>
          <a:xfrm>
            <a:off x="325523" y="4152900"/>
            <a:ext cx="2742326" cy="2419350"/>
          </a:xfrm>
          <a:prstGeom prst="rect">
            <a:avLst/>
          </a:prstGeom>
          <a:solidFill>
            <a:srgbClr val="D9EFFF"/>
          </a:solidFill>
          <a:ln>
            <a:noFill/>
          </a:ln>
        </p:spPr>
        <p:txBody>
          <a:bodyPr vert="horz" lIns="228600" tIns="45720" rIns="230400" bIns="45720" rtlCol="0" anchor="ctr" anchorCtr="0">
            <a:noAutofit/>
          </a:bodyPr>
          <a:lstStyle>
            <a:lvl1pPr>
              <a:defRPr lang="en-US" sz="2000" dirty="0">
                <a:latin typeface="Calibri Light" panose="020F0302020204030204" pitchFamily="34" charset="0"/>
                <a:cs typeface="Segoe UI Semilight" panose="020B0402040204020203" pitchFamily="34" charset="0"/>
              </a:defRPr>
            </a:lvl1pPr>
          </a:lstStyle>
          <a:p>
            <a:pPr marL="0" lvl="0" indent="0" algn="ctr" defTabSz="914400">
              <a:lnSpc>
                <a:spcPct val="90000"/>
              </a:lnSpc>
              <a:spcBef>
                <a:spcPts val="2400"/>
              </a:spcBef>
              <a:buClr>
                <a:srgbClr val="3E3D40"/>
              </a:buClr>
              <a:buSzPct val="80000"/>
              <a:buFont typeface="Wingdings" panose="05000000000000000000" pitchFamily="2" charset="2"/>
              <a:buNone/>
            </a:pPr>
            <a:r>
              <a:rPr lang="en-US"/>
              <a:t>Click to add text</a:t>
            </a:r>
          </a:p>
        </p:txBody>
      </p:sp>
      <p:sp>
        <p:nvSpPr>
          <p:cNvPr id="24" name="Text Placeholder 3"/>
          <p:cNvSpPr>
            <a:spLocks noGrp="1"/>
          </p:cNvSpPr>
          <p:nvPr>
            <p:ph type="body" sz="quarter" idx="28" hasCustomPrompt="1"/>
          </p:nvPr>
        </p:nvSpPr>
        <p:spPr>
          <a:xfrm>
            <a:off x="3228818" y="1590675"/>
            <a:ext cx="2742326" cy="2419350"/>
          </a:xfrm>
          <a:prstGeom prst="rect">
            <a:avLst/>
          </a:prstGeom>
          <a:solidFill>
            <a:srgbClr val="D9EFFF"/>
          </a:solidFill>
          <a:ln>
            <a:noFill/>
          </a:ln>
        </p:spPr>
        <p:txBody>
          <a:bodyPr vert="horz" lIns="228600" tIns="45720" rIns="230400" bIns="45720" rtlCol="0" anchor="ctr" anchorCtr="0">
            <a:noAutofit/>
          </a:bodyPr>
          <a:lstStyle>
            <a:lvl1pPr>
              <a:defRPr lang="en-US" sz="2000" dirty="0">
                <a:latin typeface="Calibri Light" panose="020F0302020204030204" pitchFamily="34" charset="0"/>
                <a:cs typeface="Segoe UI Semilight" panose="020B0402040204020203" pitchFamily="34" charset="0"/>
              </a:defRPr>
            </a:lvl1pPr>
          </a:lstStyle>
          <a:p>
            <a:pPr marL="0" lvl="0" indent="0" algn="ctr" defTabSz="914400">
              <a:lnSpc>
                <a:spcPct val="90000"/>
              </a:lnSpc>
              <a:spcBef>
                <a:spcPts val="2400"/>
              </a:spcBef>
              <a:buClr>
                <a:srgbClr val="3E3D40"/>
              </a:buClr>
              <a:buSzPct val="80000"/>
              <a:buFont typeface="Wingdings" panose="05000000000000000000" pitchFamily="2" charset="2"/>
              <a:buNone/>
            </a:pPr>
            <a:r>
              <a:rPr lang="en-US"/>
              <a:t>Click to add text</a:t>
            </a:r>
          </a:p>
        </p:txBody>
      </p:sp>
    </p:spTree>
    <p:extLst>
      <p:ext uri="{BB962C8B-B14F-4D97-AF65-F5344CB8AC3E}">
        <p14:creationId xmlns:p14="http://schemas.microsoft.com/office/powerpoint/2010/main" val="48736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ultiple pictures 1">
    <p:spTree>
      <p:nvGrpSpPr>
        <p:cNvPr id="1" name=""/>
        <p:cNvGrpSpPr/>
        <p:nvPr/>
      </p:nvGrpSpPr>
      <p:grpSpPr>
        <a:xfrm>
          <a:off x="0" y="0"/>
          <a:ext cx="0" cy="0"/>
          <a:chOff x="0" y="0"/>
          <a:chExt cx="0" cy="0"/>
        </a:xfrm>
      </p:grpSpPr>
      <p:sp>
        <p:nvSpPr>
          <p:cNvPr id="3" name="Rectangle 2"/>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11" name="Rectangle 10"/>
          <p:cNvSpPr/>
          <p:nvPr userDrawn="1"/>
        </p:nvSpPr>
        <p:spPr>
          <a:xfrm>
            <a:off x="5095820" y="2310263"/>
            <a:ext cx="2745025" cy="2075865"/>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2" name="Rectangle 11"/>
          <p:cNvSpPr/>
          <p:nvPr userDrawn="1"/>
        </p:nvSpPr>
        <p:spPr>
          <a:xfrm>
            <a:off x="7266273" y="1650679"/>
            <a:ext cx="574573" cy="553707"/>
          </a:xfrm>
          <a:prstGeom prst="rect">
            <a:avLst/>
          </a:prstGeom>
          <a:solidFill>
            <a:srgbClr val="F59F2E"/>
          </a:solidFill>
          <a:ln>
            <a:solidFill>
              <a:srgbClr val="F59F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Rectangle 12"/>
          <p:cNvSpPr/>
          <p:nvPr userDrawn="1"/>
        </p:nvSpPr>
        <p:spPr>
          <a:xfrm>
            <a:off x="10505372" y="4491346"/>
            <a:ext cx="1361131" cy="1248379"/>
          </a:xfrm>
          <a:prstGeom prst="rect">
            <a:avLst/>
          </a:prstGeom>
          <a:solidFill>
            <a:srgbClr val="204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Content Placeholder 6"/>
          <p:cNvSpPr>
            <a:spLocks noGrp="1"/>
          </p:cNvSpPr>
          <p:nvPr>
            <p:ph sz="quarter" idx="18" hasCustomPrompt="1"/>
          </p:nvPr>
        </p:nvSpPr>
        <p:spPr>
          <a:xfrm>
            <a:off x="325536" y="1661436"/>
            <a:ext cx="4653474" cy="4078289"/>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8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8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Add picture here</a:t>
            </a:r>
          </a:p>
        </p:txBody>
      </p:sp>
      <p:sp>
        <p:nvSpPr>
          <p:cNvPr id="17" name="Content Placeholder 6"/>
          <p:cNvSpPr>
            <a:spLocks noGrp="1"/>
          </p:cNvSpPr>
          <p:nvPr>
            <p:ph sz="quarter" idx="19" hasCustomPrompt="1"/>
          </p:nvPr>
        </p:nvSpPr>
        <p:spPr>
          <a:xfrm>
            <a:off x="7946895" y="1650679"/>
            <a:ext cx="3919608" cy="2735449"/>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8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8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Add picture here</a:t>
            </a:r>
          </a:p>
        </p:txBody>
      </p:sp>
      <p:cxnSp>
        <p:nvCxnSpPr>
          <p:cNvPr id="18" name="Straight Connector 17"/>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 Placeholder 6"/>
          <p:cNvSpPr>
            <a:spLocks noGrp="1"/>
          </p:cNvSpPr>
          <p:nvPr>
            <p:ph type="body" sz="quarter" idx="20" hasCustomPrompt="1"/>
          </p:nvPr>
        </p:nvSpPr>
        <p:spPr>
          <a:xfrm>
            <a:off x="325523" y="301626"/>
            <a:ext cx="11540955"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a:t>Click to add title</a:t>
            </a:r>
          </a:p>
        </p:txBody>
      </p:sp>
      <p:sp>
        <p:nvSpPr>
          <p:cNvPr id="20" name="Text Placeholder 9"/>
          <p:cNvSpPr>
            <a:spLocks noGrp="1"/>
          </p:cNvSpPr>
          <p:nvPr>
            <p:ph type="body" sz="quarter" idx="21" hasCustomPrompt="1"/>
          </p:nvPr>
        </p:nvSpPr>
        <p:spPr>
          <a:xfrm>
            <a:off x="325523" y="989457"/>
            <a:ext cx="11540955"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a:t>Click to add sub-heading</a:t>
            </a:r>
            <a:endParaRPr kumimoji="0" lang="en-IN" sz="320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58866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ultiple pictures 2">
    <p:spTree>
      <p:nvGrpSpPr>
        <p:cNvPr id="1" name=""/>
        <p:cNvGrpSpPr/>
        <p:nvPr/>
      </p:nvGrpSpPr>
      <p:grpSpPr>
        <a:xfrm>
          <a:off x="0" y="0"/>
          <a:ext cx="0" cy="0"/>
          <a:chOff x="0" y="0"/>
          <a:chExt cx="0" cy="0"/>
        </a:xfrm>
      </p:grpSpPr>
      <p:sp>
        <p:nvSpPr>
          <p:cNvPr id="14" name="Rectangle 13"/>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22" name="Rectangle 21"/>
          <p:cNvSpPr/>
          <p:nvPr userDrawn="1"/>
        </p:nvSpPr>
        <p:spPr>
          <a:xfrm>
            <a:off x="2896373" y="1840838"/>
            <a:ext cx="1126979" cy="1117803"/>
          </a:xfrm>
          <a:prstGeom prst="rect">
            <a:avLst/>
          </a:prstGeom>
          <a:solidFill>
            <a:srgbClr val="F59F2E"/>
          </a:solidFill>
          <a:ln>
            <a:solidFill>
              <a:srgbClr val="F59F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4" name="Rectangle 23"/>
          <p:cNvSpPr/>
          <p:nvPr userDrawn="1"/>
        </p:nvSpPr>
        <p:spPr>
          <a:xfrm>
            <a:off x="8666528" y="4247273"/>
            <a:ext cx="639710" cy="634501"/>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6" name="Content Placeholder 6"/>
          <p:cNvSpPr>
            <a:spLocks noGrp="1"/>
          </p:cNvSpPr>
          <p:nvPr>
            <p:ph sz="quarter" idx="19" hasCustomPrompt="1"/>
          </p:nvPr>
        </p:nvSpPr>
        <p:spPr>
          <a:xfrm>
            <a:off x="325536" y="3027294"/>
            <a:ext cx="3697816" cy="2530122"/>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8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8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Add picture here</a:t>
            </a:r>
          </a:p>
        </p:txBody>
      </p:sp>
      <p:sp>
        <p:nvSpPr>
          <p:cNvPr id="27" name="Content Placeholder 6"/>
          <p:cNvSpPr>
            <a:spLocks noGrp="1"/>
          </p:cNvSpPr>
          <p:nvPr>
            <p:ph sz="quarter" idx="20" hasCustomPrompt="1"/>
          </p:nvPr>
        </p:nvSpPr>
        <p:spPr>
          <a:xfrm>
            <a:off x="4107116" y="1841421"/>
            <a:ext cx="4486407" cy="3715995"/>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8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8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Add picture here</a:t>
            </a:r>
          </a:p>
        </p:txBody>
      </p:sp>
      <p:sp>
        <p:nvSpPr>
          <p:cNvPr id="28" name="Content Placeholder 6"/>
          <p:cNvSpPr>
            <a:spLocks noGrp="1"/>
          </p:cNvSpPr>
          <p:nvPr>
            <p:ph sz="quarter" idx="21" hasCustomPrompt="1"/>
          </p:nvPr>
        </p:nvSpPr>
        <p:spPr>
          <a:xfrm>
            <a:off x="8677287" y="1840836"/>
            <a:ext cx="3189215" cy="2323600"/>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8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8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Add picture here</a:t>
            </a:r>
          </a:p>
        </p:txBody>
      </p:sp>
      <p:cxnSp>
        <p:nvCxnSpPr>
          <p:cNvPr id="11" name="Straight Connector 10"/>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6"/>
          <p:cNvSpPr>
            <a:spLocks noGrp="1"/>
          </p:cNvSpPr>
          <p:nvPr>
            <p:ph type="body" sz="quarter" idx="22" hasCustomPrompt="1"/>
          </p:nvPr>
        </p:nvSpPr>
        <p:spPr>
          <a:xfrm>
            <a:off x="325523" y="301626"/>
            <a:ext cx="11540955"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a:t>Click to add title</a:t>
            </a:r>
          </a:p>
        </p:txBody>
      </p:sp>
      <p:sp>
        <p:nvSpPr>
          <p:cNvPr id="15" name="Text Placeholder 9"/>
          <p:cNvSpPr>
            <a:spLocks noGrp="1"/>
          </p:cNvSpPr>
          <p:nvPr>
            <p:ph type="body" sz="quarter" idx="23" hasCustomPrompt="1"/>
          </p:nvPr>
        </p:nvSpPr>
        <p:spPr>
          <a:xfrm>
            <a:off x="325523" y="989457"/>
            <a:ext cx="11540955"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a:t>Click to add sub-heading</a:t>
            </a:r>
            <a:endParaRPr kumimoji="0" lang="en-IN" sz="320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90607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ighlights 1">
    <p:spTree>
      <p:nvGrpSpPr>
        <p:cNvPr id="1" name=""/>
        <p:cNvGrpSpPr/>
        <p:nvPr/>
      </p:nvGrpSpPr>
      <p:grpSpPr>
        <a:xfrm>
          <a:off x="0" y="0"/>
          <a:ext cx="0" cy="0"/>
          <a:chOff x="0" y="0"/>
          <a:chExt cx="0" cy="0"/>
        </a:xfrm>
      </p:grpSpPr>
      <p:sp>
        <p:nvSpPr>
          <p:cNvPr id="19" name="Text Placeholder 4"/>
          <p:cNvSpPr>
            <a:spLocks noGrp="1"/>
          </p:cNvSpPr>
          <p:nvPr>
            <p:ph type="body" sz="quarter" idx="17" hasCustomPrompt="1"/>
          </p:nvPr>
        </p:nvSpPr>
        <p:spPr>
          <a:xfrm>
            <a:off x="1640479" y="2016753"/>
            <a:ext cx="2742326" cy="2419350"/>
          </a:xfrm>
          <a:prstGeom prst="rect">
            <a:avLst/>
          </a:prstGeom>
          <a:solidFill>
            <a:srgbClr val="FFEFD7"/>
          </a:solidFill>
          <a:ln>
            <a:noFill/>
          </a:ln>
        </p:spPr>
        <p:txBody>
          <a:bodyPr vert="horz" lIns="228600" tIns="45720" rIns="230400" bIns="45720" rtlCol="0" anchor="ctr" anchorCtr="0">
            <a:noAutofit/>
          </a:bodyPr>
          <a:lstStyle>
            <a:lvl1pPr>
              <a:defRPr lang="en-IN" sz="2000" dirty="0">
                <a:solidFill>
                  <a:srgbClr val="3E3D40"/>
                </a:solidFill>
                <a:latin typeface="Calibri Light" panose="020F0302020204030204" pitchFamily="34" charset="0"/>
                <a:cs typeface="Segoe UI Semilight" panose="020B0402040204020203" pitchFamily="34" charset="0"/>
              </a:defRPr>
            </a:lvl1pPr>
          </a:lstStyle>
          <a:p>
            <a:pPr marL="0" lvl="0" indent="0" algn="ctr" defTabSz="914400">
              <a:lnSpc>
                <a:spcPct val="90000"/>
              </a:lnSpc>
              <a:spcBef>
                <a:spcPts val="2400"/>
              </a:spcBef>
              <a:buClr>
                <a:srgbClr val="3E3D40"/>
              </a:buClr>
              <a:buSzPct val="80000"/>
              <a:buFont typeface="Wingdings" panose="05000000000000000000" pitchFamily="2" charset="2"/>
              <a:buNone/>
            </a:pPr>
            <a:r>
              <a:rPr lang="en-US"/>
              <a:t>Click to add text</a:t>
            </a:r>
          </a:p>
        </p:txBody>
      </p:sp>
      <p:sp>
        <p:nvSpPr>
          <p:cNvPr id="20" name="Text Placeholder 4"/>
          <p:cNvSpPr>
            <a:spLocks noGrp="1"/>
          </p:cNvSpPr>
          <p:nvPr>
            <p:ph type="body" sz="quarter" idx="18" hasCustomPrompt="1"/>
          </p:nvPr>
        </p:nvSpPr>
        <p:spPr>
          <a:xfrm>
            <a:off x="4750369" y="2016753"/>
            <a:ext cx="2742326" cy="2419350"/>
          </a:xfrm>
          <a:prstGeom prst="rect">
            <a:avLst/>
          </a:prstGeom>
          <a:solidFill>
            <a:srgbClr val="D9EFFF"/>
          </a:solidFill>
          <a:ln>
            <a:noFill/>
          </a:ln>
        </p:spPr>
        <p:txBody>
          <a:bodyPr vert="horz" lIns="228600" tIns="45720" rIns="230400" bIns="45720" rtlCol="0" anchor="ctr" anchorCtr="0">
            <a:noAutofit/>
          </a:bodyPr>
          <a:lstStyle>
            <a:lvl1pPr>
              <a:defRPr lang="en-IN" sz="2000" dirty="0">
                <a:solidFill>
                  <a:srgbClr val="3E3D40"/>
                </a:solidFill>
                <a:latin typeface="Calibri Light" panose="020F0302020204030204" pitchFamily="34" charset="0"/>
                <a:cs typeface="Segoe UI Semilight" panose="020B0402040204020203" pitchFamily="34" charset="0"/>
              </a:defRPr>
            </a:lvl1pPr>
          </a:lstStyle>
          <a:p>
            <a:pPr marL="0" lvl="0" indent="0" algn="ctr" defTabSz="914400">
              <a:lnSpc>
                <a:spcPct val="90000"/>
              </a:lnSpc>
              <a:spcBef>
                <a:spcPts val="2400"/>
              </a:spcBef>
              <a:buClr>
                <a:srgbClr val="3E3D40"/>
              </a:buClr>
              <a:buSzPct val="80000"/>
              <a:buFont typeface="Wingdings" panose="05000000000000000000" pitchFamily="2" charset="2"/>
              <a:buNone/>
            </a:pPr>
            <a:r>
              <a:rPr lang="en-US"/>
              <a:t>Click to add text</a:t>
            </a:r>
          </a:p>
        </p:txBody>
      </p:sp>
      <p:sp>
        <p:nvSpPr>
          <p:cNvPr id="21" name="Text Placeholder 4"/>
          <p:cNvSpPr>
            <a:spLocks noGrp="1"/>
          </p:cNvSpPr>
          <p:nvPr>
            <p:ph type="body" sz="quarter" idx="19" hasCustomPrompt="1"/>
          </p:nvPr>
        </p:nvSpPr>
        <p:spPr>
          <a:xfrm>
            <a:off x="7832552" y="2016753"/>
            <a:ext cx="2742326" cy="2419350"/>
          </a:xfrm>
          <a:prstGeom prst="rect">
            <a:avLst/>
          </a:prstGeom>
          <a:solidFill>
            <a:srgbClr val="FFEFD7"/>
          </a:solidFill>
          <a:ln>
            <a:noFill/>
          </a:ln>
        </p:spPr>
        <p:txBody>
          <a:bodyPr vert="horz" lIns="228600" tIns="45720" rIns="230400" bIns="45720" rtlCol="0" anchor="ctr" anchorCtr="0">
            <a:noAutofit/>
          </a:bodyPr>
          <a:lstStyle>
            <a:lvl1pPr>
              <a:defRPr lang="en-IN" sz="2000" dirty="0">
                <a:solidFill>
                  <a:srgbClr val="3E3D40"/>
                </a:solidFill>
                <a:latin typeface="Calibri Light" panose="020F0302020204030204" pitchFamily="34" charset="0"/>
                <a:cs typeface="Segoe UI Semilight" panose="020B0402040204020203" pitchFamily="34" charset="0"/>
              </a:defRPr>
            </a:lvl1pPr>
          </a:lstStyle>
          <a:p>
            <a:pPr marL="0" lvl="0" indent="0" algn="ctr" defTabSz="914400">
              <a:lnSpc>
                <a:spcPct val="90000"/>
              </a:lnSpc>
              <a:spcBef>
                <a:spcPts val="2400"/>
              </a:spcBef>
              <a:buClr>
                <a:srgbClr val="3E3D40"/>
              </a:buClr>
              <a:buSzPct val="80000"/>
              <a:buFont typeface="Wingdings" panose="05000000000000000000" pitchFamily="2" charset="2"/>
              <a:buNone/>
            </a:pPr>
            <a:r>
              <a:rPr lang="en-US"/>
              <a:t>Click to add text</a:t>
            </a:r>
          </a:p>
        </p:txBody>
      </p:sp>
      <p:sp>
        <p:nvSpPr>
          <p:cNvPr id="24" name="Freeform 23"/>
          <p:cNvSpPr/>
          <p:nvPr userDrawn="1"/>
        </p:nvSpPr>
        <p:spPr>
          <a:xfrm>
            <a:off x="1417593" y="1816478"/>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Freeform 24"/>
          <p:cNvSpPr/>
          <p:nvPr userDrawn="1"/>
        </p:nvSpPr>
        <p:spPr>
          <a:xfrm rot="10800000">
            <a:off x="10054852" y="389641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2031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ighlights 2">
    <p:spTree>
      <p:nvGrpSpPr>
        <p:cNvPr id="1" name=""/>
        <p:cNvGrpSpPr/>
        <p:nvPr/>
      </p:nvGrpSpPr>
      <p:grpSpPr>
        <a:xfrm>
          <a:off x="0" y="0"/>
          <a:ext cx="0" cy="0"/>
          <a:chOff x="0" y="0"/>
          <a:chExt cx="0" cy="0"/>
        </a:xfrm>
      </p:grpSpPr>
      <p:sp>
        <p:nvSpPr>
          <p:cNvPr id="12" name="Rectangle 11"/>
          <p:cNvSpPr/>
          <p:nvPr userDrawn="1"/>
        </p:nvSpPr>
        <p:spPr>
          <a:xfrm>
            <a:off x="3285595" y="2406650"/>
            <a:ext cx="8364944" cy="2044700"/>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Text Placeholder 2"/>
          <p:cNvSpPr>
            <a:spLocks noGrp="1"/>
          </p:cNvSpPr>
          <p:nvPr>
            <p:ph type="body" sz="quarter" idx="10" hasCustomPrompt="1"/>
          </p:nvPr>
        </p:nvSpPr>
        <p:spPr>
          <a:xfrm>
            <a:off x="3285594" y="2406650"/>
            <a:ext cx="8364944" cy="2044700"/>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lang="en-US" sz="2400" kern="1200" dirty="0" smtClean="0">
                <a:solidFill>
                  <a:srgbClr val="3E3D40"/>
                </a:solidFill>
                <a:latin typeface="Calibri Light" panose="020F0302020204030204"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lang="en-US" sz="2000" kern="1200" dirty="0" smtClean="0">
                <a:solidFill>
                  <a:schemeClr val="accent3"/>
                </a:solidFill>
                <a:latin typeface="Calibri Light" panose="020F0302020204030204"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lang="en-US" sz="1600" kern="1200" dirty="0" smtClean="0">
                <a:solidFill>
                  <a:schemeClr val="tx1"/>
                </a:solidFill>
                <a:latin typeface="Calibri Light" panose="020F0302020204030204" pitchFamily="34" charset="0"/>
                <a:ea typeface="+mn-ea"/>
                <a:cs typeface="Segoe UI Semilight" panose="020B0402040204020203" pitchFamily="34" charset="0"/>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p:txBody>
      </p:sp>
      <p:sp>
        <p:nvSpPr>
          <p:cNvPr id="22" name="Text Placeholder 4"/>
          <p:cNvSpPr>
            <a:spLocks noGrp="1"/>
          </p:cNvSpPr>
          <p:nvPr>
            <p:ph type="body" sz="quarter" idx="11" hasCustomPrompt="1"/>
          </p:nvPr>
        </p:nvSpPr>
        <p:spPr>
          <a:xfrm>
            <a:off x="1" y="2406650"/>
            <a:ext cx="2742327" cy="2044700"/>
          </a:xfrm>
          <a:prstGeom prst="rect">
            <a:avLst/>
          </a:prstGeom>
          <a:solidFill>
            <a:srgbClr val="387BBA"/>
          </a:solidFill>
          <a:ln>
            <a:noFill/>
          </a:ln>
        </p:spPr>
        <p:txBody>
          <a:bodyPr vert="horz" lIns="228600" tIns="45720" rIns="45720" bIns="45720" rtlCol="0" anchor="ctr" anchorCtr="0">
            <a:noAutofit/>
          </a:bodyPr>
          <a:lstStyle>
            <a:lvl1pPr>
              <a:defRPr lang="en-US" sz="2800" smtClean="0">
                <a:solidFill>
                  <a:schemeClr val="bg1"/>
                </a:solidFill>
                <a:latin typeface="Calibri Light" panose="020F0302020204030204" pitchFamily="34" charset="0"/>
                <a:cs typeface="Segoe UI Semilight" panose="020B0402040204020203" pitchFamily="34" charset="0"/>
              </a:defRPr>
            </a:lvl1pPr>
            <a:lvl2pPr>
              <a:defRPr lang="en-US" sz="2000" smtClean="0">
                <a:solidFill>
                  <a:srgbClr val="707173"/>
                </a:solidFill>
                <a:latin typeface="Calibri Light" panose="020F0302020204030204" pitchFamily="34" charset="0"/>
                <a:cs typeface="Segoe UI Semilight" panose="020B0402040204020203" pitchFamily="34" charset="0"/>
              </a:defRPr>
            </a:lvl2pPr>
            <a:lvl3pPr>
              <a:defRPr lang="en-US" sz="1600" smtClean="0">
                <a:solidFill>
                  <a:srgbClr val="3E3D40"/>
                </a:solidFill>
                <a:latin typeface="Calibri Light" panose="020F0302020204030204" pitchFamily="34" charset="0"/>
                <a:cs typeface="Segoe UI Semilight" panose="020B0402040204020203" pitchFamily="34" charset="0"/>
              </a:defRPr>
            </a:lvl3pPr>
            <a:lvl4pPr>
              <a:defRPr lang="en-US" sz="1800" smtClean="0">
                <a:solidFill>
                  <a:srgbClr val="3E3D40"/>
                </a:solidFill>
              </a:defRPr>
            </a:lvl4pPr>
            <a:lvl5pPr>
              <a:defRPr lang="en-IN" sz="1800">
                <a:solidFill>
                  <a:srgbClr val="3E3D40"/>
                </a:solidFill>
              </a:defRPr>
            </a:lvl5pPr>
          </a:lstStyle>
          <a:p>
            <a:pPr marL="0" lvl="0" indent="0" algn="ctr" defTabSz="914400">
              <a:lnSpc>
                <a:spcPct val="90000"/>
              </a:lnSpc>
              <a:spcBef>
                <a:spcPts val="2400"/>
              </a:spcBef>
              <a:buClr>
                <a:srgbClr val="3E3D40"/>
              </a:buClr>
              <a:buSzPct val="80000"/>
              <a:buFont typeface="Wingdings" panose="05000000000000000000" pitchFamily="2" charset="2"/>
              <a:buNone/>
            </a:pPr>
            <a:r>
              <a:rPr lang="en-US"/>
              <a:t>Click to add text</a:t>
            </a:r>
          </a:p>
        </p:txBody>
      </p:sp>
    </p:spTree>
    <p:extLst>
      <p:ext uri="{BB962C8B-B14F-4D97-AF65-F5344CB8AC3E}">
        <p14:creationId xmlns:p14="http://schemas.microsoft.com/office/powerpoint/2010/main" val="274249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gnature 1">
    <p:spTree>
      <p:nvGrpSpPr>
        <p:cNvPr id="1" name=""/>
        <p:cNvGrpSpPr/>
        <p:nvPr/>
      </p:nvGrpSpPr>
      <p:grpSpPr>
        <a:xfrm>
          <a:off x="0" y="0"/>
          <a:ext cx="0" cy="0"/>
          <a:chOff x="0" y="0"/>
          <a:chExt cx="0" cy="0"/>
        </a:xfrm>
      </p:grpSpPr>
      <p:sp>
        <p:nvSpPr>
          <p:cNvPr id="12" name="Rectangle 11"/>
          <p:cNvSpPr/>
          <p:nvPr userDrawn="1"/>
        </p:nvSpPr>
        <p:spPr>
          <a:xfrm>
            <a:off x="847961" y="3298680"/>
            <a:ext cx="4282605" cy="27782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27569" y="3576205"/>
            <a:ext cx="1387837" cy="315985"/>
          </a:xfrm>
          <a:prstGeom prst="rect">
            <a:avLst/>
          </a:prstGeom>
        </p:spPr>
      </p:pic>
      <p:sp>
        <p:nvSpPr>
          <p:cNvPr id="17" name="TextBox 16"/>
          <p:cNvSpPr txBox="1"/>
          <p:nvPr userDrawn="1"/>
        </p:nvSpPr>
        <p:spPr>
          <a:xfrm>
            <a:off x="1034545" y="5482064"/>
            <a:ext cx="2057936" cy="284693"/>
          </a:xfrm>
          <a:prstGeom prst="rect">
            <a:avLst/>
          </a:prstGeom>
        </p:spPr>
        <p:txBody>
          <a:bodyPr vert="horz" lIns="91440" tIns="91440" rIns="91440" bIns="91440" rtlCol="0">
            <a:noAutofit/>
          </a:bodyPr>
          <a:lstStyle>
            <a:lvl1pPr lvl="0" indent="0">
              <a:lnSpc>
                <a:spcPts val="1500"/>
              </a:lnSpc>
              <a:spcBef>
                <a:spcPts val="0"/>
              </a:spcBef>
              <a:buFont typeface="Arial" panose="020B0604020202020204" pitchFamily="34" charset="0"/>
              <a:buNone/>
              <a:defRPr sz="1350" spc="-80" baseline="0">
                <a:solidFill>
                  <a:schemeClr val="bg1">
                    <a:lumMod val="50000"/>
                  </a:schemeClr>
                </a:solidFill>
                <a:cs typeface="Segoe UI Light" panose="020B0502040204020203" pitchFamily="34" charset="0"/>
              </a:defRPr>
            </a:lvl1pPr>
            <a:lvl2pPr marL="685800" indent="-228600">
              <a:lnSpc>
                <a:spcPct val="90000"/>
              </a:lnSpc>
              <a:spcBef>
                <a:spcPts val="500"/>
              </a:spcBef>
              <a:buFont typeface="Arial" panose="020B0604020202020204" pitchFamily="34" charset="0"/>
              <a:buChar char="•"/>
              <a:defRPr sz="2400" spc="30" baseline="0">
                <a:latin typeface="Segoe UI Light" panose="020B0502040204020203" pitchFamily="34" charset="0"/>
                <a:cs typeface="Segoe UI Light" panose="020B0502040204020203" pitchFamily="34" charset="0"/>
              </a:defRPr>
            </a:lvl2pPr>
            <a:lvl3pPr marL="1143000" indent="-228600">
              <a:lnSpc>
                <a:spcPct val="90000"/>
              </a:lnSpc>
              <a:spcBef>
                <a:spcPts val="500"/>
              </a:spcBef>
              <a:buFont typeface="Arial" panose="020B0604020202020204" pitchFamily="34" charset="0"/>
              <a:buChar char="•"/>
              <a:defRPr sz="2000" spc="30" baseline="0">
                <a:latin typeface="Segoe UI Light" panose="020B0502040204020203" pitchFamily="34" charset="0"/>
                <a:cs typeface="Segoe UI Light" panose="020B0502040204020203" pitchFamily="34" charset="0"/>
              </a:defRPr>
            </a:lvl3pPr>
            <a:lvl4pPr marL="1600200" indent="-228600">
              <a:lnSpc>
                <a:spcPct val="90000"/>
              </a:lnSpc>
              <a:spcBef>
                <a:spcPts val="500"/>
              </a:spcBef>
              <a:buFont typeface="Arial" panose="020B0604020202020204" pitchFamily="34" charset="0"/>
              <a:buChar char="•"/>
              <a:defRPr spc="30" baseline="0">
                <a:latin typeface="Segoe UI Light" panose="020B0502040204020203" pitchFamily="34" charset="0"/>
                <a:cs typeface="Segoe UI Light" panose="020B0502040204020203" pitchFamily="34" charset="0"/>
              </a:defRPr>
            </a:lvl4pPr>
            <a:lvl5pPr marL="2057400" indent="-228600">
              <a:lnSpc>
                <a:spcPct val="90000"/>
              </a:lnSpc>
              <a:spcBef>
                <a:spcPts val="500"/>
              </a:spcBef>
              <a:buFont typeface="Arial" panose="020B0604020202020204" pitchFamily="34" charset="0"/>
              <a:buChar char="•"/>
              <a:defRPr spc="30" baseline="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400">
                <a:solidFill>
                  <a:schemeClr val="bg2"/>
                </a:solidFill>
              </a:rPr>
              <a:t>www.nagarro.com</a:t>
            </a:r>
          </a:p>
        </p:txBody>
      </p:sp>
      <p:cxnSp>
        <p:nvCxnSpPr>
          <p:cNvPr id="18" name="Straight Connector 17"/>
          <p:cNvCxnSpPr/>
          <p:nvPr userDrawn="1"/>
        </p:nvCxnSpPr>
        <p:spPr>
          <a:xfrm>
            <a:off x="847961" y="5887905"/>
            <a:ext cx="4282605" cy="0"/>
          </a:xfrm>
          <a:prstGeom prst="line">
            <a:avLst/>
          </a:prstGeom>
          <a:ln>
            <a:solidFill>
              <a:schemeClr val="accent3">
                <a:lumMod val="40000"/>
                <a:lumOff val="60000"/>
              </a:schemeClr>
            </a:solidFill>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3668319" y="5770032"/>
            <a:ext cx="1361417" cy="275169"/>
          </a:xfrm>
          <a:prstGeom prst="rect">
            <a:avLst/>
          </a:prstGeom>
        </p:spPr>
        <p:txBody>
          <a:bodyPr vert="horz" lIns="91440" tIns="91440" rIns="91440" bIns="91440" rtlCol="0">
            <a:noAutofit/>
          </a:bodyPr>
          <a:lstStyle>
            <a:lvl1pPr lvl="0" indent="0">
              <a:lnSpc>
                <a:spcPts val="1500"/>
              </a:lnSpc>
              <a:spcBef>
                <a:spcPts val="0"/>
              </a:spcBef>
              <a:buFont typeface="Arial" panose="020B0604020202020204" pitchFamily="34" charset="0"/>
              <a:buNone/>
              <a:defRPr sz="1350" spc="-80" baseline="0">
                <a:solidFill>
                  <a:schemeClr val="bg1">
                    <a:lumMod val="50000"/>
                  </a:schemeClr>
                </a:solidFill>
                <a:cs typeface="Segoe UI Light" panose="020B0502040204020203" pitchFamily="34" charset="0"/>
              </a:defRPr>
            </a:lvl1pPr>
            <a:lvl2pPr marL="685800" indent="-228600">
              <a:lnSpc>
                <a:spcPct val="90000"/>
              </a:lnSpc>
              <a:spcBef>
                <a:spcPts val="500"/>
              </a:spcBef>
              <a:buFont typeface="Arial" panose="020B0604020202020204" pitchFamily="34" charset="0"/>
              <a:buChar char="•"/>
              <a:defRPr sz="2400" spc="30" baseline="0">
                <a:latin typeface="Segoe UI Light" panose="020B0502040204020203" pitchFamily="34" charset="0"/>
                <a:cs typeface="Segoe UI Light" panose="020B0502040204020203" pitchFamily="34" charset="0"/>
              </a:defRPr>
            </a:lvl2pPr>
            <a:lvl3pPr marL="1143000" indent="-228600">
              <a:lnSpc>
                <a:spcPct val="90000"/>
              </a:lnSpc>
              <a:spcBef>
                <a:spcPts val="500"/>
              </a:spcBef>
              <a:buFont typeface="Arial" panose="020B0604020202020204" pitchFamily="34" charset="0"/>
              <a:buChar char="•"/>
              <a:defRPr sz="2000" spc="30" baseline="0">
                <a:latin typeface="Segoe UI Light" panose="020B0502040204020203" pitchFamily="34" charset="0"/>
                <a:cs typeface="Segoe UI Light" panose="020B0502040204020203" pitchFamily="34" charset="0"/>
              </a:defRPr>
            </a:lvl3pPr>
            <a:lvl4pPr marL="1600200" indent="-228600">
              <a:lnSpc>
                <a:spcPct val="90000"/>
              </a:lnSpc>
              <a:spcBef>
                <a:spcPts val="500"/>
              </a:spcBef>
              <a:buFont typeface="Arial" panose="020B0604020202020204" pitchFamily="34" charset="0"/>
              <a:buChar char="•"/>
              <a:defRPr spc="30" baseline="0">
                <a:latin typeface="Segoe UI Light" panose="020B0502040204020203" pitchFamily="34" charset="0"/>
                <a:cs typeface="Segoe UI Light" panose="020B0502040204020203" pitchFamily="34" charset="0"/>
              </a:defRPr>
            </a:lvl4pPr>
            <a:lvl5pPr marL="2057400" indent="-228600">
              <a:lnSpc>
                <a:spcPct val="90000"/>
              </a:lnSpc>
              <a:spcBef>
                <a:spcPts val="500"/>
              </a:spcBef>
              <a:buFont typeface="Arial" panose="020B0604020202020204" pitchFamily="34" charset="0"/>
              <a:buChar char="•"/>
              <a:defRPr spc="30" baseline="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950" spc="-70" baseline="0">
                <a:solidFill>
                  <a:schemeClr val="accent3"/>
                </a:solidFill>
              </a:rPr>
              <a:t>AN ALLGEIER DIVISION</a:t>
            </a:r>
          </a:p>
        </p:txBody>
      </p:sp>
      <p:sp>
        <p:nvSpPr>
          <p:cNvPr id="25" name="Content Placeholder 4"/>
          <p:cNvSpPr>
            <a:spLocks noGrp="1"/>
          </p:cNvSpPr>
          <p:nvPr>
            <p:ph sz="quarter" idx="11" hasCustomPrompt="1"/>
          </p:nvPr>
        </p:nvSpPr>
        <p:spPr>
          <a:xfrm>
            <a:off x="1035320" y="4379914"/>
            <a:ext cx="2057936" cy="238125"/>
          </a:xfrm>
          <a:prstGeom prst="rect">
            <a:avLst/>
          </a:prstGeom>
        </p:spPr>
        <p:txBody>
          <a:bodyPr/>
          <a:lstStyle>
            <a:lvl1pPr marL="0" indent="0">
              <a:buFontTx/>
              <a:buNone/>
              <a:defRPr sz="1600">
                <a:solidFill>
                  <a:schemeClr val="accent3"/>
                </a:solidFill>
              </a:defRPr>
            </a:lvl1pPr>
          </a:lstStyle>
          <a:p>
            <a:pPr lvl="0"/>
            <a:r>
              <a:rPr lang="en-US"/>
              <a:t>Enter title</a:t>
            </a:r>
            <a:endParaRPr lang="en-IN"/>
          </a:p>
        </p:txBody>
      </p:sp>
      <p:sp>
        <p:nvSpPr>
          <p:cNvPr id="29" name="Text Placeholder 27"/>
          <p:cNvSpPr>
            <a:spLocks noGrp="1"/>
          </p:cNvSpPr>
          <p:nvPr>
            <p:ph type="body" sz="quarter" idx="13" hasCustomPrompt="1"/>
          </p:nvPr>
        </p:nvSpPr>
        <p:spPr>
          <a:xfrm>
            <a:off x="1021029" y="4886325"/>
            <a:ext cx="2837601" cy="642938"/>
          </a:xfrm>
          <a:prstGeom prst="rect">
            <a:avLst/>
          </a:prstGeom>
        </p:spPr>
        <p:txBody>
          <a:bodyPr/>
          <a:lstStyle>
            <a:lvl1pPr marL="0" indent="0" algn="l" defTabSz="457181" rtl="0" eaLnBrk="1" latinLnBrk="0" hangingPunct="1">
              <a:lnSpc>
                <a:spcPts val="1500"/>
              </a:lnSpc>
              <a:spcBef>
                <a:spcPts val="0"/>
              </a:spcBef>
              <a:buFont typeface="Arial"/>
              <a:buNone/>
              <a:defRPr lang="en-US" sz="1350" kern="1200" spc="-80" baseline="0" dirty="0" smtClean="0">
                <a:solidFill>
                  <a:schemeClr val="accent3"/>
                </a:solidFill>
                <a:latin typeface="+mn-lt"/>
                <a:ea typeface="+mn-ea"/>
                <a:cs typeface="+mn-cs"/>
              </a:defRPr>
            </a:lvl1pPr>
          </a:lstStyle>
          <a:p>
            <a:r>
              <a:rPr lang="en-US"/>
              <a:t>Enter company name, address line 1 and line 2  - one line per entry</a:t>
            </a:r>
          </a:p>
        </p:txBody>
      </p:sp>
      <p:sp>
        <p:nvSpPr>
          <p:cNvPr id="37" name="Content Placeholder 35"/>
          <p:cNvSpPr>
            <a:spLocks noGrp="1"/>
          </p:cNvSpPr>
          <p:nvPr>
            <p:ph sz="quarter" idx="14" hasCustomPrompt="1"/>
          </p:nvPr>
        </p:nvSpPr>
        <p:spPr>
          <a:xfrm>
            <a:off x="1035320" y="4144963"/>
            <a:ext cx="2072227" cy="304800"/>
          </a:xfrm>
          <a:prstGeom prst="rect">
            <a:avLst/>
          </a:prstGeom>
        </p:spPr>
        <p:txBody>
          <a:bodyPr/>
          <a:lstStyle>
            <a:lvl1pPr marL="0" indent="0">
              <a:buFontTx/>
              <a:buNone/>
              <a:defRPr lang="en-IN" sz="1900" kern="1200" spc="-80" baseline="0" dirty="0" smtClean="0">
                <a:solidFill>
                  <a:schemeClr val="accent2"/>
                </a:solidFill>
                <a:latin typeface="+mn-lt"/>
                <a:ea typeface="+mn-ea"/>
                <a:cs typeface="+mn-cs"/>
              </a:defRPr>
            </a:lvl1pPr>
            <a:lvl2pPr marL="457181" indent="0">
              <a:buFontTx/>
              <a:buNone/>
              <a:defRPr/>
            </a:lvl2pPr>
            <a:lvl3pPr marL="914361" indent="0">
              <a:buFontTx/>
              <a:buNone/>
              <a:defRPr/>
            </a:lvl3pPr>
            <a:lvl4pPr marL="1371542" indent="0">
              <a:buFontTx/>
              <a:buNone/>
              <a:defRPr/>
            </a:lvl4pPr>
            <a:lvl5pPr marL="1828724" indent="0">
              <a:buFontTx/>
              <a:buNone/>
              <a:defRPr/>
            </a:lvl5pPr>
          </a:lstStyle>
          <a:p>
            <a:pPr marL="0" lvl="0" indent="0">
              <a:buNone/>
            </a:pPr>
            <a:r>
              <a:rPr lang="en-US"/>
              <a:t>Enter name</a:t>
            </a:r>
            <a:endParaRPr lang="en-IN"/>
          </a:p>
        </p:txBody>
      </p:sp>
      <p:sp>
        <p:nvSpPr>
          <p:cNvPr id="39" name="Freeform 38"/>
          <p:cNvSpPr/>
          <p:nvPr userDrawn="1"/>
        </p:nvSpPr>
        <p:spPr>
          <a:xfrm rot="10800000">
            <a:off x="4611404" y="5543337"/>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Freeform 13"/>
          <p:cNvSpPr/>
          <p:nvPr userDrawn="1"/>
        </p:nvSpPr>
        <p:spPr>
          <a:xfrm>
            <a:off x="634364" y="310615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8402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Agenda">
    <p:spTree>
      <p:nvGrpSpPr>
        <p:cNvPr id="1" name=""/>
        <p:cNvGrpSpPr/>
        <p:nvPr/>
      </p:nvGrpSpPr>
      <p:grpSpPr>
        <a:xfrm>
          <a:off x="0" y="0"/>
          <a:ext cx="0" cy="0"/>
          <a:chOff x="0" y="0"/>
          <a:chExt cx="0" cy="0"/>
        </a:xfrm>
      </p:grpSpPr>
      <p:sp>
        <p:nvSpPr>
          <p:cNvPr id="6" name="TextBox 5"/>
          <p:cNvSpPr txBox="1"/>
          <p:nvPr userDrawn="1"/>
        </p:nvSpPr>
        <p:spPr>
          <a:xfrm>
            <a:off x="374236" y="6349384"/>
            <a:ext cx="3809613" cy="341632"/>
          </a:xfrm>
          <a:prstGeom prst="rect">
            <a:avLst/>
          </a:prstGeom>
          <a:noFill/>
        </p:spPr>
        <p:txBody>
          <a:bodyPr wrap="square" rtlCol="0">
            <a:spAutoFit/>
          </a:bodyPr>
          <a:lstStyle/>
          <a:p>
            <a:pPr>
              <a:lnSpc>
                <a:spcPct val="90000"/>
              </a:lnSpc>
            </a:pPr>
            <a:r>
              <a:rPr lang="en-US" sz="1800"/>
              <a:t>Version control 2.0</a:t>
            </a:r>
          </a:p>
        </p:txBody>
      </p:sp>
      <p:sp>
        <p:nvSpPr>
          <p:cNvPr id="12" name="Freeform 11"/>
          <p:cNvSpPr/>
          <p:nvPr userDrawn="1"/>
        </p:nvSpPr>
        <p:spPr>
          <a:xfrm>
            <a:off x="-10761" y="-25302"/>
            <a:ext cx="10636242" cy="6911582"/>
          </a:xfrm>
          <a:custGeom>
            <a:avLst/>
            <a:gdLst>
              <a:gd name="connsiteX0" fmla="*/ 0 w 10621067"/>
              <a:gd name="connsiteY0" fmla="*/ 0 h 6873875"/>
              <a:gd name="connsiteX1" fmla="*/ 10621067 w 10621067"/>
              <a:gd name="connsiteY1" fmla="*/ 31750 h 6873875"/>
              <a:gd name="connsiteX2" fmla="*/ 6572678 w 10621067"/>
              <a:gd name="connsiteY2" fmla="*/ 6873875 h 6873875"/>
              <a:gd name="connsiteX3" fmla="*/ 15876 w 10621067"/>
              <a:gd name="connsiteY3" fmla="*/ 6873875 h 6873875"/>
              <a:gd name="connsiteX4" fmla="*/ 0 w 10621067"/>
              <a:gd name="connsiteY4" fmla="*/ 0 h 6873875"/>
              <a:gd name="connsiteX0" fmla="*/ 0 w 10649347"/>
              <a:gd name="connsiteY0" fmla="*/ 0 h 6873875"/>
              <a:gd name="connsiteX1" fmla="*/ 10649347 w 10649347"/>
              <a:gd name="connsiteY1" fmla="*/ 3470 h 6873875"/>
              <a:gd name="connsiteX2" fmla="*/ 6572678 w 10649347"/>
              <a:gd name="connsiteY2" fmla="*/ 6873875 h 6873875"/>
              <a:gd name="connsiteX3" fmla="*/ 15876 w 10649347"/>
              <a:gd name="connsiteY3" fmla="*/ 6873875 h 6873875"/>
              <a:gd name="connsiteX4" fmla="*/ 0 w 10649347"/>
              <a:gd name="connsiteY4" fmla="*/ 0 h 6873875"/>
              <a:gd name="connsiteX0" fmla="*/ 12404 w 10661751"/>
              <a:gd name="connsiteY0" fmla="*/ 0 h 6873875"/>
              <a:gd name="connsiteX1" fmla="*/ 10661751 w 10661751"/>
              <a:gd name="connsiteY1" fmla="*/ 3470 h 6873875"/>
              <a:gd name="connsiteX2" fmla="*/ 6585082 w 10661751"/>
              <a:gd name="connsiteY2" fmla="*/ 6873875 h 6873875"/>
              <a:gd name="connsiteX3" fmla="*/ 0 w 10661751"/>
              <a:gd name="connsiteY3" fmla="*/ 6873875 h 6873875"/>
              <a:gd name="connsiteX4" fmla="*/ 12404 w 10661751"/>
              <a:gd name="connsiteY4" fmla="*/ 0 h 6873875"/>
              <a:gd name="connsiteX0" fmla="*/ 280 w 10696761"/>
              <a:gd name="connsiteY0" fmla="*/ 0 h 6883302"/>
              <a:gd name="connsiteX1" fmla="*/ 10696761 w 10696761"/>
              <a:gd name="connsiteY1" fmla="*/ 12897 h 6883302"/>
              <a:gd name="connsiteX2" fmla="*/ 6620092 w 10696761"/>
              <a:gd name="connsiteY2" fmla="*/ 6883302 h 6883302"/>
              <a:gd name="connsiteX3" fmla="*/ 35010 w 10696761"/>
              <a:gd name="connsiteY3" fmla="*/ 6883302 h 6883302"/>
              <a:gd name="connsiteX4" fmla="*/ 280 w 10696761"/>
              <a:gd name="connsiteY4" fmla="*/ 0 h 6883302"/>
              <a:gd name="connsiteX0" fmla="*/ 740 w 10697221"/>
              <a:gd name="connsiteY0" fmla="*/ 0 h 6911582"/>
              <a:gd name="connsiteX1" fmla="*/ 10697221 w 10697221"/>
              <a:gd name="connsiteY1" fmla="*/ 12897 h 6911582"/>
              <a:gd name="connsiteX2" fmla="*/ 6620552 w 10697221"/>
              <a:gd name="connsiteY2" fmla="*/ 6883302 h 6911582"/>
              <a:gd name="connsiteX3" fmla="*/ 7190 w 10697221"/>
              <a:gd name="connsiteY3" fmla="*/ 6911582 h 6911582"/>
              <a:gd name="connsiteX4" fmla="*/ 740 w 10697221"/>
              <a:gd name="connsiteY4" fmla="*/ 0 h 6911582"/>
              <a:gd name="connsiteX0" fmla="*/ 740 w 10697221"/>
              <a:gd name="connsiteY0" fmla="*/ 0 h 6911582"/>
              <a:gd name="connsiteX1" fmla="*/ 10697221 w 10697221"/>
              <a:gd name="connsiteY1" fmla="*/ 12897 h 6911582"/>
              <a:gd name="connsiteX2" fmla="*/ 6620552 w 10697221"/>
              <a:gd name="connsiteY2" fmla="*/ 6883302 h 6911582"/>
              <a:gd name="connsiteX3" fmla="*/ 7190 w 10697221"/>
              <a:gd name="connsiteY3" fmla="*/ 6911582 h 6911582"/>
              <a:gd name="connsiteX4" fmla="*/ 740 w 10697221"/>
              <a:gd name="connsiteY4" fmla="*/ 0 h 691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221" h="6911582">
                <a:moveTo>
                  <a:pt x="740" y="0"/>
                </a:moveTo>
                <a:lnTo>
                  <a:pt x="10697221" y="12897"/>
                </a:lnTo>
                <a:lnTo>
                  <a:pt x="6620552" y="6883302"/>
                </a:lnTo>
                <a:lnTo>
                  <a:pt x="7190" y="6911582"/>
                </a:lnTo>
                <a:cubicBezTo>
                  <a:pt x="11325" y="4620290"/>
                  <a:pt x="-3395" y="2291292"/>
                  <a:pt x="740" y="0"/>
                </a:cubicBezTo>
                <a:close/>
              </a:path>
            </a:pathLst>
          </a:custGeom>
          <a:solidFill>
            <a:srgbClr val="FFFFFF">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Trapezoid 12"/>
          <p:cNvSpPr/>
          <p:nvPr userDrawn="1"/>
        </p:nvSpPr>
        <p:spPr>
          <a:xfrm rot="10800000">
            <a:off x="7382948" y="-6731"/>
            <a:ext cx="3246312" cy="2733806"/>
          </a:xfrm>
          <a:prstGeom prst="trapezoid">
            <a:avLst>
              <a:gd name="adj" fmla="val 59358"/>
            </a:avLst>
          </a:pr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Trapezoid 13"/>
          <p:cNvSpPr/>
          <p:nvPr userDrawn="1"/>
        </p:nvSpPr>
        <p:spPr>
          <a:xfrm>
            <a:off x="6562820" y="5137364"/>
            <a:ext cx="2054630" cy="1730259"/>
          </a:xfrm>
          <a:prstGeom prst="trapezoid">
            <a:avLst>
              <a:gd name="adj" fmla="val 59358"/>
            </a:avLst>
          </a:pr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Text Placeholder 3"/>
          <p:cNvSpPr>
            <a:spLocks noGrp="1"/>
          </p:cNvSpPr>
          <p:nvPr>
            <p:ph type="body" sz="quarter" idx="12" hasCustomPrompt="1"/>
          </p:nvPr>
        </p:nvSpPr>
        <p:spPr>
          <a:xfrm>
            <a:off x="272433" y="2444750"/>
            <a:ext cx="7085270" cy="2425700"/>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lang="en-US" sz="2400" kern="1200" dirty="0" smtClean="0">
                <a:solidFill>
                  <a:srgbClr val="3E3D40"/>
                </a:solidFill>
                <a:latin typeface="Calibri Light" panose="020F0302020204030204"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lang="en-US" sz="2000" kern="1200" dirty="0" smtClean="0">
                <a:solidFill>
                  <a:srgbClr val="707173"/>
                </a:solidFill>
                <a:latin typeface="Calibri Light" panose="020F0302020204030204"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lang="en-US" sz="1600" kern="1200" dirty="0" smtClean="0">
                <a:solidFill>
                  <a:schemeClr val="tx1"/>
                </a:solidFill>
                <a:latin typeface="Calibri Light" panose="020F0302020204030204" pitchFamily="34" charset="0"/>
                <a:ea typeface="+mn-ea"/>
                <a:cs typeface="Segoe UI Semilight" panose="020B0402040204020203" pitchFamily="34" charset="0"/>
              </a:defRPr>
            </a:lvl3pPr>
            <a:lvl4pPr marL="1714433" indent="-228600" algn="l" defTabSz="914400" rtl="0" eaLnBrk="1" latinLnBrk="0" hangingPunct="1">
              <a:lnSpc>
                <a:spcPct val="90000"/>
              </a:lnSpc>
              <a:buSzPct val="80000"/>
              <a:buFont typeface="Wingdings" panose="05000000000000000000" pitchFamily="2" charset="2"/>
              <a:buChar char="§"/>
              <a:defRPr lang="en-US" sz="2400" kern="1200" dirty="0" smtClean="0">
                <a:solidFill>
                  <a:srgbClr val="3E3D40"/>
                </a:solidFill>
                <a:latin typeface="Calibri Light" panose="020F0302020204030204" pitchFamily="34" charset="0"/>
                <a:ea typeface="+mn-ea"/>
                <a:cs typeface="Segoe UI Semilight" panose="020B0402040204020203" pitchFamily="34" charset="0"/>
              </a:defRPr>
            </a:lvl4pPr>
            <a:lvl5pPr marL="2171615" indent="-228600" algn="l" defTabSz="914400" rtl="0" eaLnBrk="1" latinLnBrk="0" hangingPunct="1">
              <a:lnSpc>
                <a:spcPct val="90000"/>
              </a:lnSpc>
              <a:buSzPct val="80000"/>
              <a:buFont typeface="Wingdings" panose="05000000000000000000" pitchFamily="2" charset="2"/>
              <a:buChar char="§"/>
              <a:defRPr lang="en-IN" sz="2400" kern="1200" dirty="0" smtClean="0">
                <a:solidFill>
                  <a:srgbClr val="3E3D40"/>
                </a:solidFill>
                <a:latin typeface="Calibri Light" panose="020F0302020204030204" pitchFamily="34" charset="0"/>
                <a:ea typeface="+mn-ea"/>
                <a:cs typeface="Segoe UI Semilight" panose="020B0402040204020203" pitchFamily="34" charset="0"/>
              </a:defRPr>
            </a:lvl5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p:txBody>
      </p:sp>
      <p:sp>
        <p:nvSpPr>
          <p:cNvPr id="19" name="Text Placeholder 6"/>
          <p:cNvSpPr>
            <a:spLocks noGrp="1"/>
          </p:cNvSpPr>
          <p:nvPr>
            <p:ph type="body" sz="quarter" idx="14" hasCustomPrompt="1"/>
          </p:nvPr>
        </p:nvSpPr>
        <p:spPr>
          <a:xfrm>
            <a:off x="272433" y="1192213"/>
            <a:ext cx="7085270" cy="1071123"/>
          </a:xfrm>
          <a:prstGeom prst="rect">
            <a:avLst/>
          </a:prstGeom>
        </p:spPr>
        <p:txBody>
          <a:bodyPr anchor="b"/>
          <a:lstStyle>
            <a:lvl1pPr marL="0" indent="0">
              <a:buFontTx/>
              <a:buNone/>
              <a:defRPr sz="3600">
                <a:solidFill>
                  <a:srgbClr val="387BBA"/>
                </a:solidFill>
                <a:latin typeface="+mj-lt"/>
              </a:defRPr>
            </a:lvl1pPr>
          </a:lstStyle>
          <a:p>
            <a:pPr lvl="0"/>
            <a:r>
              <a:rPr lang="en-US"/>
              <a:t>‘Agenda’ if presented in-person; ‘Contents’ if emailed</a:t>
            </a:r>
            <a:endParaRPr lang="en-IN"/>
          </a:p>
        </p:txBody>
      </p:sp>
    </p:spTree>
    <p:extLst>
      <p:ext uri="{BB962C8B-B14F-4D97-AF65-F5344CB8AC3E}">
        <p14:creationId xmlns:p14="http://schemas.microsoft.com/office/powerpoint/2010/main" val="182425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gnature 2">
    <p:spTree>
      <p:nvGrpSpPr>
        <p:cNvPr id="1" name=""/>
        <p:cNvGrpSpPr/>
        <p:nvPr/>
      </p:nvGrpSpPr>
      <p:grpSpPr>
        <a:xfrm>
          <a:off x="0" y="0"/>
          <a:ext cx="0" cy="0"/>
          <a:chOff x="0" y="0"/>
          <a:chExt cx="0" cy="0"/>
        </a:xfrm>
      </p:grpSpPr>
      <p:sp>
        <p:nvSpPr>
          <p:cNvPr id="12" name="Rectangle 11"/>
          <p:cNvSpPr/>
          <p:nvPr userDrawn="1"/>
        </p:nvSpPr>
        <p:spPr>
          <a:xfrm>
            <a:off x="847961" y="3298680"/>
            <a:ext cx="4282605" cy="27782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27569" y="3576205"/>
            <a:ext cx="1387837" cy="315985"/>
          </a:xfrm>
          <a:prstGeom prst="rect">
            <a:avLst/>
          </a:prstGeom>
        </p:spPr>
      </p:pic>
      <p:cxnSp>
        <p:nvCxnSpPr>
          <p:cNvPr id="18" name="Straight Connector 17"/>
          <p:cNvCxnSpPr/>
          <p:nvPr userDrawn="1"/>
        </p:nvCxnSpPr>
        <p:spPr>
          <a:xfrm>
            <a:off x="847961" y="5887905"/>
            <a:ext cx="4282605" cy="0"/>
          </a:xfrm>
          <a:prstGeom prst="line">
            <a:avLst/>
          </a:prstGeom>
          <a:ln>
            <a:solidFill>
              <a:schemeClr val="accent3">
                <a:lumMod val="40000"/>
                <a:lumOff val="60000"/>
              </a:schemeClr>
            </a:solidFill>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3668319" y="5770032"/>
            <a:ext cx="1361417" cy="275169"/>
          </a:xfrm>
          <a:prstGeom prst="rect">
            <a:avLst/>
          </a:prstGeom>
        </p:spPr>
        <p:txBody>
          <a:bodyPr vert="horz" lIns="91440" tIns="91440" rIns="91440" bIns="91440" rtlCol="0">
            <a:noAutofit/>
          </a:bodyPr>
          <a:lstStyle>
            <a:lvl1pPr lvl="0" indent="0">
              <a:lnSpc>
                <a:spcPts val="1500"/>
              </a:lnSpc>
              <a:spcBef>
                <a:spcPts val="0"/>
              </a:spcBef>
              <a:buFont typeface="Arial" panose="020B0604020202020204" pitchFamily="34" charset="0"/>
              <a:buNone/>
              <a:defRPr sz="1350" spc="-80" baseline="0">
                <a:solidFill>
                  <a:schemeClr val="bg1">
                    <a:lumMod val="50000"/>
                  </a:schemeClr>
                </a:solidFill>
                <a:cs typeface="Segoe UI Light" panose="020B0502040204020203" pitchFamily="34" charset="0"/>
              </a:defRPr>
            </a:lvl1pPr>
            <a:lvl2pPr marL="685800" indent="-228600">
              <a:lnSpc>
                <a:spcPct val="90000"/>
              </a:lnSpc>
              <a:spcBef>
                <a:spcPts val="500"/>
              </a:spcBef>
              <a:buFont typeface="Arial" panose="020B0604020202020204" pitchFamily="34" charset="0"/>
              <a:buChar char="•"/>
              <a:defRPr sz="2400" spc="30" baseline="0">
                <a:latin typeface="Segoe UI Light" panose="020B0502040204020203" pitchFamily="34" charset="0"/>
                <a:cs typeface="Segoe UI Light" panose="020B0502040204020203" pitchFamily="34" charset="0"/>
              </a:defRPr>
            </a:lvl2pPr>
            <a:lvl3pPr marL="1143000" indent="-228600">
              <a:lnSpc>
                <a:spcPct val="90000"/>
              </a:lnSpc>
              <a:spcBef>
                <a:spcPts val="500"/>
              </a:spcBef>
              <a:buFont typeface="Arial" panose="020B0604020202020204" pitchFamily="34" charset="0"/>
              <a:buChar char="•"/>
              <a:defRPr sz="2000" spc="30" baseline="0">
                <a:latin typeface="Segoe UI Light" panose="020B0502040204020203" pitchFamily="34" charset="0"/>
                <a:cs typeface="Segoe UI Light" panose="020B0502040204020203" pitchFamily="34" charset="0"/>
              </a:defRPr>
            </a:lvl3pPr>
            <a:lvl4pPr marL="1600200" indent="-228600">
              <a:lnSpc>
                <a:spcPct val="90000"/>
              </a:lnSpc>
              <a:spcBef>
                <a:spcPts val="500"/>
              </a:spcBef>
              <a:buFont typeface="Arial" panose="020B0604020202020204" pitchFamily="34" charset="0"/>
              <a:buChar char="•"/>
              <a:defRPr spc="30" baseline="0">
                <a:latin typeface="Segoe UI Light" panose="020B0502040204020203" pitchFamily="34" charset="0"/>
                <a:cs typeface="Segoe UI Light" panose="020B0502040204020203" pitchFamily="34" charset="0"/>
              </a:defRPr>
            </a:lvl4pPr>
            <a:lvl5pPr marL="2057400" indent="-228600">
              <a:lnSpc>
                <a:spcPct val="90000"/>
              </a:lnSpc>
              <a:spcBef>
                <a:spcPts val="500"/>
              </a:spcBef>
              <a:buFont typeface="Arial" panose="020B0604020202020204" pitchFamily="34" charset="0"/>
              <a:buChar char="•"/>
              <a:defRPr spc="30" baseline="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950" spc="-70" baseline="0">
                <a:solidFill>
                  <a:schemeClr val="accent3"/>
                </a:solidFill>
              </a:rPr>
              <a:t>AN ALLGEIER DIVISION</a:t>
            </a:r>
          </a:p>
        </p:txBody>
      </p:sp>
      <p:sp>
        <p:nvSpPr>
          <p:cNvPr id="28" name="Content Placeholder 4"/>
          <p:cNvSpPr>
            <a:spLocks noGrp="1"/>
          </p:cNvSpPr>
          <p:nvPr>
            <p:ph sz="quarter" idx="11" hasCustomPrompt="1"/>
          </p:nvPr>
        </p:nvSpPr>
        <p:spPr>
          <a:xfrm>
            <a:off x="1047162" y="4317768"/>
            <a:ext cx="2057936" cy="238125"/>
          </a:xfrm>
          <a:prstGeom prst="rect">
            <a:avLst/>
          </a:prstGeom>
        </p:spPr>
        <p:txBody>
          <a:bodyPr/>
          <a:lstStyle>
            <a:lvl1pPr marL="0" indent="0" algn="l" defTabSz="457181" rtl="0" eaLnBrk="1" latinLnBrk="0" hangingPunct="1">
              <a:spcBef>
                <a:spcPct val="20000"/>
              </a:spcBef>
              <a:buFont typeface="Arial"/>
              <a:buNone/>
              <a:defRPr lang="en-IN" sz="1600" kern="1200" spc="-80" baseline="0" dirty="0">
                <a:solidFill>
                  <a:schemeClr val="accent3"/>
                </a:solidFill>
                <a:latin typeface="+mn-lt"/>
                <a:ea typeface="+mn-ea"/>
                <a:cs typeface="+mn-cs"/>
              </a:defRPr>
            </a:lvl1pPr>
          </a:lstStyle>
          <a:p>
            <a:pPr lvl="0"/>
            <a:r>
              <a:rPr lang="en-US"/>
              <a:t>Enter title</a:t>
            </a:r>
            <a:endParaRPr lang="en-IN"/>
          </a:p>
        </p:txBody>
      </p:sp>
      <p:sp>
        <p:nvSpPr>
          <p:cNvPr id="30" name="Content Placeholder 35"/>
          <p:cNvSpPr>
            <a:spLocks noGrp="1"/>
          </p:cNvSpPr>
          <p:nvPr>
            <p:ph sz="quarter" idx="14" hasCustomPrompt="1"/>
          </p:nvPr>
        </p:nvSpPr>
        <p:spPr>
          <a:xfrm>
            <a:off x="1047162" y="4082817"/>
            <a:ext cx="2072227" cy="304800"/>
          </a:xfrm>
          <a:prstGeom prst="rect">
            <a:avLst/>
          </a:prstGeom>
        </p:spPr>
        <p:txBody>
          <a:bodyPr/>
          <a:lstStyle>
            <a:lvl1pPr marL="0" indent="0" algn="l" defTabSz="457181" rtl="0" eaLnBrk="1" latinLnBrk="0" hangingPunct="1">
              <a:spcBef>
                <a:spcPct val="20000"/>
              </a:spcBef>
              <a:buFont typeface="Arial"/>
              <a:buNone/>
              <a:defRPr lang="en-IN" sz="1900" kern="1200" spc="-80" baseline="0" dirty="0">
                <a:solidFill>
                  <a:schemeClr val="accent2"/>
                </a:solidFill>
                <a:latin typeface="+mn-lt"/>
                <a:ea typeface="+mn-ea"/>
                <a:cs typeface="+mn-cs"/>
              </a:defRPr>
            </a:lvl1pPr>
            <a:lvl2pPr marL="457181" indent="0">
              <a:buFontTx/>
              <a:buNone/>
              <a:defRPr/>
            </a:lvl2pPr>
            <a:lvl3pPr marL="914361" indent="0">
              <a:buFontTx/>
              <a:buNone/>
              <a:defRPr/>
            </a:lvl3pPr>
            <a:lvl4pPr marL="1371542" indent="0">
              <a:buFontTx/>
              <a:buNone/>
              <a:defRPr/>
            </a:lvl4pPr>
            <a:lvl5pPr marL="1828724" indent="0">
              <a:buFontTx/>
              <a:buNone/>
              <a:defRPr/>
            </a:lvl5pPr>
          </a:lstStyle>
          <a:p>
            <a:pPr marL="0" lvl="0" indent="0">
              <a:buNone/>
            </a:pPr>
            <a:r>
              <a:rPr lang="en-US"/>
              <a:t>Enter name</a:t>
            </a:r>
            <a:endParaRPr lang="en-IN"/>
          </a:p>
        </p:txBody>
      </p:sp>
      <p:sp>
        <p:nvSpPr>
          <p:cNvPr id="33" name="Content Placeholder 4"/>
          <p:cNvSpPr>
            <a:spLocks noGrp="1"/>
          </p:cNvSpPr>
          <p:nvPr>
            <p:ph sz="quarter" idx="15" hasCustomPrompt="1"/>
          </p:nvPr>
        </p:nvSpPr>
        <p:spPr>
          <a:xfrm>
            <a:off x="1047162" y="4887419"/>
            <a:ext cx="2057936" cy="238125"/>
          </a:xfrm>
          <a:prstGeom prst="rect">
            <a:avLst/>
          </a:prstGeom>
        </p:spPr>
        <p:txBody>
          <a:bodyPr/>
          <a:lstStyle>
            <a:lvl1pPr marL="0" indent="0" algn="l" defTabSz="457181" rtl="0" eaLnBrk="1" latinLnBrk="0" hangingPunct="1">
              <a:spcBef>
                <a:spcPct val="20000"/>
              </a:spcBef>
              <a:buFont typeface="Arial"/>
              <a:buNone/>
              <a:defRPr lang="en-IN" sz="1600" kern="1200" spc="-80" baseline="0" dirty="0">
                <a:solidFill>
                  <a:schemeClr val="accent3"/>
                </a:solidFill>
                <a:latin typeface="+mn-lt"/>
                <a:ea typeface="+mn-ea"/>
                <a:cs typeface="+mn-cs"/>
              </a:defRPr>
            </a:lvl1pPr>
          </a:lstStyle>
          <a:p>
            <a:pPr lvl="0"/>
            <a:r>
              <a:rPr lang="en-US"/>
              <a:t>Enter title</a:t>
            </a:r>
            <a:endParaRPr lang="en-IN"/>
          </a:p>
        </p:txBody>
      </p:sp>
      <p:sp>
        <p:nvSpPr>
          <p:cNvPr id="34" name="Content Placeholder 35"/>
          <p:cNvSpPr>
            <a:spLocks noGrp="1"/>
          </p:cNvSpPr>
          <p:nvPr>
            <p:ph sz="quarter" idx="16" hasCustomPrompt="1"/>
          </p:nvPr>
        </p:nvSpPr>
        <p:spPr>
          <a:xfrm>
            <a:off x="1047162" y="4652468"/>
            <a:ext cx="2072227" cy="304800"/>
          </a:xfrm>
          <a:prstGeom prst="rect">
            <a:avLst/>
          </a:prstGeom>
        </p:spPr>
        <p:txBody>
          <a:bodyPr/>
          <a:lstStyle>
            <a:lvl1pPr marL="0" indent="0">
              <a:buFontTx/>
              <a:buNone/>
              <a:defRPr lang="en-IN" sz="1900" kern="1200" spc="-80" baseline="0" dirty="0" smtClean="0">
                <a:solidFill>
                  <a:schemeClr val="accent2"/>
                </a:solidFill>
                <a:latin typeface="+mn-lt"/>
                <a:ea typeface="+mn-ea"/>
                <a:cs typeface="+mn-cs"/>
              </a:defRPr>
            </a:lvl1pPr>
            <a:lvl2pPr marL="457181" indent="0">
              <a:buFontTx/>
              <a:buNone/>
              <a:defRPr/>
            </a:lvl2pPr>
            <a:lvl3pPr marL="914361" indent="0">
              <a:buFontTx/>
              <a:buNone/>
              <a:defRPr/>
            </a:lvl3pPr>
            <a:lvl4pPr marL="1371542" indent="0">
              <a:buFontTx/>
              <a:buNone/>
              <a:defRPr/>
            </a:lvl4pPr>
            <a:lvl5pPr marL="1828724" indent="0">
              <a:buFontTx/>
              <a:buNone/>
              <a:defRPr/>
            </a:lvl5pPr>
          </a:lstStyle>
          <a:p>
            <a:pPr marL="0" lvl="0" indent="0">
              <a:buNone/>
            </a:pPr>
            <a:r>
              <a:rPr lang="en-US"/>
              <a:t>Enter name</a:t>
            </a:r>
            <a:endParaRPr lang="en-IN"/>
          </a:p>
        </p:txBody>
      </p:sp>
      <p:sp>
        <p:nvSpPr>
          <p:cNvPr id="38" name="Content Placeholder 4"/>
          <p:cNvSpPr>
            <a:spLocks noGrp="1"/>
          </p:cNvSpPr>
          <p:nvPr>
            <p:ph sz="quarter" idx="17" hasCustomPrompt="1"/>
          </p:nvPr>
        </p:nvSpPr>
        <p:spPr>
          <a:xfrm>
            <a:off x="1047162" y="5421556"/>
            <a:ext cx="2057936" cy="238125"/>
          </a:xfrm>
          <a:prstGeom prst="rect">
            <a:avLst/>
          </a:prstGeom>
        </p:spPr>
        <p:txBody>
          <a:bodyPr/>
          <a:lstStyle>
            <a:lvl1pPr marL="0" indent="0" algn="l" defTabSz="457181" rtl="0" eaLnBrk="1" latinLnBrk="0" hangingPunct="1">
              <a:spcBef>
                <a:spcPct val="20000"/>
              </a:spcBef>
              <a:buFont typeface="Arial"/>
              <a:buNone/>
              <a:defRPr lang="en-IN" sz="1600" kern="1200" spc="-80" baseline="0" dirty="0">
                <a:solidFill>
                  <a:schemeClr val="accent3"/>
                </a:solidFill>
                <a:latin typeface="+mn-lt"/>
                <a:ea typeface="+mn-ea"/>
                <a:cs typeface="+mn-cs"/>
              </a:defRPr>
            </a:lvl1pPr>
          </a:lstStyle>
          <a:p>
            <a:pPr lvl="0"/>
            <a:r>
              <a:rPr lang="en-US"/>
              <a:t>Enter title</a:t>
            </a:r>
            <a:endParaRPr lang="en-IN"/>
          </a:p>
        </p:txBody>
      </p:sp>
      <p:sp>
        <p:nvSpPr>
          <p:cNvPr id="39" name="Content Placeholder 35"/>
          <p:cNvSpPr>
            <a:spLocks noGrp="1"/>
          </p:cNvSpPr>
          <p:nvPr>
            <p:ph sz="quarter" idx="18" hasCustomPrompt="1"/>
          </p:nvPr>
        </p:nvSpPr>
        <p:spPr>
          <a:xfrm>
            <a:off x="1047162" y="5186605"/>
            <a:ext cx="2072227" cy="304800"/>
          </a:xfrm>
          <a:prstGeom prst="rect">
            <a:avLst/>
          </a:prstGeom>
        </p:spPr>
        <p:txBody>
          <a:bodyPr/>
          <a:lstStyle>
            <a:lvl1pPr marL="0" indent="0">
              <a:buFontTx/>
              <a:buNone/>
              <a:defRPr lang="en-IN" sz="1900" kern="1200" spc="-80" baseline="0" dirty="0" smtClean="0">
                <a:solidFill>
                  <a:schemeClr val="accent2"/>
                </a:solidFill>
                <a:latin typeface="+mn-lt"/>
                <a:ea typeface="+mn-ea"/>
                <a:cs typeface="+mn-cs"/>
              </a:defRPr>
            </a:lvl1pPr>
            <a:lvl2pPr marL="457181" indent="0">
              <a:buFontTx/>
              <a:buNone/>
              <a:defRPr/>
            </a:lvl2pPr>
            <a:lvl3pPr marL="914361" indent="0">
              <a:buFontTx/>
              <a:buNone/>
              <a:defRPr/>
            </a:lvl3pPr>
            <a:lvl4pPr marL="1371542" indent="0">
              <a:buFontTx/>
              <a:buNone/>
              <a:defRPr/>
            </a:lvl4pPr>
            <a:lvl5pPr marL="1828724" indent="0">
              <a:buFontTx/>
              <a:buNone/>
              <a:defRPr/>
            </a:lvl5pPr>
          </a:lstStyle>
          <a:p>
            <a:pPr marL="0" lvl="0" indent="0">
              <a:buNone/>
            </a:pPr>
            <a:r>
              <a:rPr lang="en-US"/>
              <a:t>Enter name</a:t>
            </a:r>
            <a:endParaRPr lang="en-IN"/>
          </a:p>
        </p:txBody>
      </p:sp>
      <p:sp>
        <p:nvSpPr>
          <p:cNvPr id="40" name="Freeform 39"/>
          <p:cNvSpPr/>
          <p:nvPr userDrawn="1"/>
        </p:nvSpPr>
        <p:spPr>
          <a:xfrm>
            <a:off x="634364" y="310615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Freeform 15"/>
          <p:cNvSpPr/>
          <p:nvPr userDrawn="1"/>
        </p:nvSpPr>
        <p:spPr>
          <a:xfrm rot="10800000">
            <a:off x="4611404" y="5543337"/>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2585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Guidelines">
    <p:spTree>
      <p:nvGrpSpPr>
        <p:cNvPr id="1" name=""/>
        <p:cNvGrpSpPr/>
        <p:nvPr/>
      </p:nvGrpSpPr>
      <p:grpSpPr>
        <a:xfrm>
          <a:off x="0" y="0"/>
          <a:ext cx="0" cy="0"/>
          <a:chOff x="0" y="0"/>
          <a:chExt cx="0" cy="0"/>
        </a:xfrm>
      </p:grpSpPr>
      <p:sp>
        <p:nvSpPr>
          <p:cNvPr id="10" name="Rectangle 9"/>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2" name="TextBox 1"/>
          <p:cNvSpPr txBox="1"/>
          <p:nvPr userDrawn="1"/>
        </p:nvSpPr>
        <p:spPr>
          <a:xfrm>
            <a:off x="325497" y="1430774"/>
            <a:ext cx="11541005" cy="4524315"/>
          </a:xfrm>
          <a:prstGeom prst="rect">
            <a:avLst/>
          </a:prstGeom>
          <a:noFill/>
        </p:spPr>
        <p:txBody>
          <a:bodyPr wrap="square" rtlCol="0">
            <a:spAutoFit/>
          </a:bodyPr>
          <a:lstStyle/>
          <a:p>
            <a:pPr marL="342900" marR="0" indent="-342900" algn="l" defTabSz="45718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latin typeface="+mn-lt"/>
                <a:ea typeface="+mn-ea"/>
                <a:cs typeface="Calibri Light"/>
              </a:rPr>
              <a:t>Make this .</a:t>
            </a:r>
            <a:r>
              <a:rPr lang="en-US" sz="1600" kern="1200" err="1">
                <a:solidFill>
                  <a:schemeClr val="tx1"/>
                </a:solidFill>
                <a:latin typeface="+mn-lt"/>
                <a:ea typeface="+mn-ea"/>
                <a:cs typeface="Calibri Light"/>
              </a:rPr>
              <a:t>potx</a:t>
            </a:r>
            <a:r>
              <a:rPr lang="en-US" sz="1600" kern="1200">
                <a:solidFill>
                  <a:schemeClr val="tx1"/>
                </a:solidFill>
                <a:latin typeface="+mn-lt"/>
                <a:ea typeface="+mn-ea"/>
                <a:cs typeface="Calibri Light"/>
              </a:rPr>
              <a:t> as the default template whenever you create a new blank presentation </a:t>
            </a:r>
          </a:p>
          <a:p>
            <a:pPr marL="800081" marR="0" lvl="1" indent="-342900" algn="l" defTabSz="45718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latin typeface="+mj-lt"/>
                <a:cs typeface="Calibri Light"/>
              </a:rPr>
              <a:t>For Windows</a:t>
            </a:r>
            <a:r>
              <a:rPr lang="en-US" sz="1600" baseline="0">
                <a:solidFill>
                  <a:schemeClr val="tx1"/>
                </a:solidFill>
                <a:latin typeface="+mj-lt"/>
                <a:cs typeface="Calibri Light"/>
              </a:rPr>
              <a:t> 7, s</a:t>
            </a:r>
            <a:r>
              <a:rPr lang="en-US" sz="1600">
                <a:solidFill>
                  <a:schemeClr val="tx1"/>
                </a:solidFill>
                <a:latin typeface="+mj-lt"/>
                <a:cs typeface="Calibri Light"/>
              </a:rPr>
              <a:t>ave the .</a:t>
            </a:r>
            <a:r>
              <a:rPr lang="en-US" sz="1600" err="1">
                <a:solidFill>
                  <a:schemeClr val="tx1"/>
                </a:solidFill>
                <a:latin typeface="+mj-lt"/>
                <a:cs typeface="Calibri Light"/>
              </a:rPr>
              <a:t>potx</a:t>
            </a:r>
            <a:r>
              <a:rPr lang="en-US" sz="1600">
                <a:solidFill>
                  <a:schemeClr val="tx1"/>
                </a:solidFill>
                <a:latin typeface="+mj-lt"/>
                <a:cs typeface="Calibri Light"/>
              </a:rPr>
              <a:t> file as ‘Blank.potx’ in your local machine in the folder at this path – C:\Users\&lt;UserName&gt;\AppData\Roaming\Microsoft\Templates</a:t>
            </a:r>
          </a:p>
          <a:p>
            <a:pPr marL="800081" marR="0" lvl="1" indent="-342900" algn="l" defTabSz="45718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latin typeface="+mj-lt"/>
                <a:cs typeface="Calibri Light"/>
              </a:rPr>
              <a:t>For Mac, save as .</a:t>
            </a:r>
            <a:r>
              <a:rPr lang="en-US" sz="1600" err="1">
                <a:solidFill>
                  <a:schemeClr val="tx1"/>
                </a:solidFill>
                <a:latin typeface="+mj-lt"/>
                <a:cs typeface="Calibri Light"/>
              </a:rPr>
              <a:t>potx</a:t>
            </a:r>
            <a:r>
              <a:rPr lang="en-US" sz="1600">
                <a:solidFill>
                  <a:schemeClr val="tx1"/>
                </a:solidFill>
                <a:latin typeface="+mj-lt"/>
                <a:cs typeface="Calibri Light"/>
              </a:rPr>
              <a:t> format in the default</a:t>
            </a:r>
            <a:r>
              <a:rPr lang="en-US" sz="1600" baseline="0">
                <a:solidFill>
                  <a:schemeClr val="tx1"/>
                </a:solidFill>
                <a:latin typeface="+mj-lt"/>
                <a:cs typeface="Calibri Light"/>
              </a:rPr>
              <a:t> ‘my templates’ folder. While opening a new presentation, from the PowerPoint Presentation gallery, choose the saved template from the ‘Templates’ tab</a:t>
            </a:r>
            <a:endParaRPr lang="en-US" sz="1600">
              <a:solidFill>
                <a:schemeClr val="tx1"/>
              </a:solidFill>
              <a:latin typeface="+mj-lt"/>
              <a:cs typeface="Calibri Light"/>
            </a:endParaRPr>
          </a:p>
          <a:p>
            <a:pPr marL="342900" indent="-342900">
              <a:lnSpc>
                <a:spcPct val="100000"/>
              </a:lnSpc>
              <a:buFont typeface="Arial" panose="020B0604020202020204" pitchFamily="34" charset="0"/>
              <a:buChar char="•"/>
            </a:pPr>
            <a:r>
              <a:rPr lang="en-US" sz="1600" kern="1200">
                <a:solidFill>
                  <a:schemeClr val="tx1"/>
                </a:solidFill>
                <a:latin typeface="+mj-lt"/>
                <a:ea typeface="+mn-ea"/>
                <a:cs typeface="Calibri Light"/>
              </a:rPr>
              <a:t>In the slide</a:t>
            </a:r>
            <a:r>
              <a:rPr lang="en-US" sz="1600" kern="1200" baseline="0">
                <a:solidFill>
                  <a:schemeClr val="tx1"/>
                </a:solidFill>
                <a:latin typeface="+mj-lt"/>
                <a:ea typeface="+mn-ea"/>
                <a:cs typeface="Calibri Light"/>
              </a:rPr>
              <a:t> master, please replace the default background picture with the picture you wish to use with this deck</a:t>
            </a:r>
            <a:endParaRPr lang="en-US" sz="1600" kern="1200">
              <a:solidFill>
                <a:schemeClr val="tx1"/>
              </a:solidFill>
              <a:latin typeface="+mj-lt"/>
              <a:ea typeface="+mn-ea"/>
              <a:cs typeface="Calibri Light"/>
            </a:endParaRPr>
          </a:p>
          <a:p>
            <a:pPr marL="342900" indent="-342900">
              <a:lnSpc>
                <a:spcPct val="100000"/>
              </a:lnSpc>
              <a:buFont typeface="Arial" panose="020B0604020202020204" pitchFamily="34" charset="0"/>
              <a:buChar char="•"/>
            </a:pPr>
            <a:r>
              <a:rPr lang="en-US" sz="1600" kern="1200">
                <a:solidFill>
                  <a:schemeClr val="tx1"/>
                </a:solidFill>
                <a:latin typeface="+mj-lt"/>
                <a:ea typeface="+mn-ea"/>
                <a:cs typeface="Calibri Light"/>
              </a:rPr>
              <a:t>Fonts and colors:</a:t>
            </a:r>
          </a:p>
          <a:p>
            <a:pPr marL="800081" lvl="1" indent="-342900">
              <a:lnSpc>
                <a:spcPct val="100000"/>
              </a:lnSpc>
              <a:buFont typeface="Arial" panose="020B0604020202020204" pitchFamily="34" charset="0"/>
              <a:buChar char="•"/>
            </a:pPr>
            <a:r>
              <a:rPr lang="en-US" sz="1600" kern="1200">
                <a:solidFill>
                  <a:schemeClr val="tx1"/>
                </a:solidFill>
                <a:latin typeface="+mj-lt"/>
                <a:ea typeface="+mn-ea"/>
                <a:cs typeface="Calibri Light"/>
              </a:rPr>
              <a:t>The font sizes are included in the standard template. Please try to stick to these font sizes in normal circumstances. In cases where a slide is content heavy, you have flexibility to vary and reduce the font sizes of each text level correspondingly. However, please ensure that the smallest font size is not less than 14 in any slide</a:t>
            </a:r>
          </a:p>
          <a:p>
            <a:pPr marL="800081" marR="0" lvl="1" indent="-342900" algn="l" defTabSz="45718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latin typeface="+mj-lt"/>
                <a:ea typeface="+mn-ea"/>
                <a:cs typeface="Calibri Light"/>
              </a:rPr>
              <a:t>Font type everywhere across the deck should be Calibri Light - in headings, in slide text, in diagrams, images, tables, flowcharts, smart arts, etc.</a:t>
            </a:r>
          </a:p>
          <a:p>
            <a:pPr marL="800081" marR="0" lvl="1" indent="-342900" algn="l" defTabSz="45718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latin typeface="+mj-lt"/>
                <a:ea typeface="+mn-ea"/>
                <a:cs typeface="Calibri Light"/>
              </a:rPr>
              <a:t>The default font colors for the three level of texts are included in the standard template. Other background and font colors could be chosen from the Nagarro standard color palette, which is embedded as theme colors in the presentation template</a:t>
            </a:r>
          </a:p>
          <a:p>
            <a:pPr marL="800081" marR="0" lvl="1" indent="-342900" algn="l" defTabSz="45718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latin typeface="+mj-lt"/>
                <a:ea typeface="+mn-ea"/>
                <a:cs typeface="Calibri Light"/>
              </a:rPr>
              <a:t>Title of each slide should start from exactly the same location (as measured from top and left ruler), should have the same font type, font size and styling</a:t>
            </a:r>
          </a:p>
          <a:p>
            <a:pPr marL="800081" marR="0" lvl="1" indent="-342900" algn="l" defTabSz="45718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latin typeface="+mn-lt"/>
                <a:ea typeface="+mn-ea"/>
                <a:cs typeface="Calibri Light"/>
              </a:rPr>
              <a:t>The standard template contains maximum three levels of text in a slide. Fourth level of text is not recommended and may only be added in exceptional cases</a:t>
            </a:r>
          </a:p>
        </p:txBody>
      </p:sp>
      <p:sp>
        <p:nvSpPr>
          <p:cNvPr id="6" name="Freeform 5"/>
          <p:cNvSpPr/>
          <p:nvPr userDrawn="1"/>
        </p:nvSpPr>
        <p:spPr>
          <a:xfrm>
            <a:off x="-3176" y="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Freeform 6"/>
          <p:cNvSpPr/>
          <p:nvPr userDrawn="1"/>
        </p:nvSpPr>
        <p:spPr>
          <a:xfrm rot="10800000">
            <a:off x="11455208" y="612140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Text Placeholder 6"/>
          <p:cNvSpPr>
            <a:spLocks noGrp="1"/>
          </p:cNvSpPr>
          <p:nvPr>
            <p:ph type="body" sz="quarter" idx="15" hasCustomPrompt="1"/>
          </p:nvPr>
        </p:nvSpPr>
        <p:spPr>
          <a:xfrm>
            <a:off x="325537" y="301214"/>
            <a:ext cx="11540966" cy="778266"/>
          </a:xfrm>
          <a:prstGeom prst="rect">
            <a:avLst/>
          </a:prstGeom>
        </p:spPr>
        <p:txBody>
          <a:bodyPr anchor="ctr"/>
          <a:lstStyle>
            <a:lvl1pPr marL="0" indent="0" algn="l">
              <a:lnSpc>
                <a:spcPct val="70000"/>
              </a:lnSpc>
              <a:spcBef>
                <a:spcPts val="0"/>
              </a:spcBef>
              <a:spcAft>
                <a:spcPts val="0"/>
              </a:spcAft>
              <a:buFontTx/>
              <a:buNone/>
              <a:defRPr sz="3200" baseline="0">
                <a:solidFill>
                  <a:srgbClr val="387BBA"/>
                </a:solidFill>
                <a:latin typeface="+mj-lt"/>
              </a:defRPr>
            </a:lvl1pPr>
          </a:lstStyle>
          <a:p>
            <a:pPr lvl="0"/>
            <a:r>
              <a:rPr lang="en-US"/>
              <a:t>Presentation making guidelines (1/2)</a:t>
            </a:r>
          </a:p>
        </p:txBody>
      </p:sp>
      <p:cxnSp>
        <p:nvCxnSpPr>
          <p:cNvPr id="8" name="Straight Connector 7"/>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0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Rectangle 9"/>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2" name="TextBox 1"/>
          <p:cNvSpPr txBox="1"/>
          <p:nvPr userDrawn="1"/>
        </p:nvSpPr>
        <p:spPr>
          <a:xfrm>
            <a:off x="325496" y="1430774"/>
            <a:ext cx="11541006" cy="4524315"/>
          </a:xfrm>
          <a:prstGeom prst="rect">
            <a:avLst/>
          </a:prstGeom>
          <a:noFill/>
        </p:spPr>
        <p:txBody>
          <a:bodyPr wrap="square" rtlCol="0">
            <a:spAutoFit/>
          </a:bodyPr>
          <a:lstStyle/>
          <a:p>
            <a:pPr marL="342900" indent="-342900">
              <a:lnSpc>
                <a:spcPct val="100000"/>
              </a:lnSpc>
              <a:buFont typeface="Arial" panose="020B0604020202020204" pitchFamily="34" charset="0"/>
              <a:buChar char="•"/>
            </a:pPr>
            <a:r>
              <a:rPr lang="en-US" sz="1600" kern="1200">
                <a:solidFill>
                  <a:schemeClr val="tx1"/>
                </a:solidFill>
                <a:latin typeface="+mn-lt"/>
                <a:ea typeface="+mn-ea"/>
                <a:cs typeface="Calibri Light"/>
              </a:rPr>
              <a:t>You still have the creative freedom to use logos</a:t>
            </a:r>
            <a:r>
              <a:rPr lang="en-US" sz="1600" kern="1200" baseline="0">
                <a:solidFill>
                  <a:schemeClr val="tx1"/>
                </a:solidFill>
                <a:latin typeface="+mn-lt"/>
                <a:ea typeface="+mn-ea"/>
                <a:cs typeface="Calibri Light"/>
              </a:rPr>
              <a:t> and</a:t>
            </a:r>
            <a:r>
              <a:rPr lang="en-US" sz="1600" kern="1200">
                <a:solidFill>
                  <a:schemeClr val="tx1"/>
                </a:solidFill>
                <a:latin typeface="+mn-lt"/>
                <a:ea typeface="+mn-ea"/>
                <a:cs typeface="Calibri Light"/>
              </a:rPr>
              <a:t> info graphics in the deck. In info graphics, the font size should not be less than 14</a:t>
            </a:r>
          </a:p>
          <a:p>
            <a:pPr marL="342900" marR="0" indent="-342900" algn="l" defTabSz="45718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latin typeface="+mn-lt"/>
                <a:ea typeface="+mn-ea"/>
                <a:cs typeface="Calibri Light"/>
              </a:rPr>
              <a:t>Use only high resolution images and graphics, without changing the original aspect ratio</a:t>
            </a:r>
          </a:p>
          <a:p>
            <a:pPr marL="342900" indent="-342900">
              <a:lnSpc>
                <a:spcPct val="100000"/>
              </a:lnSpc>
              <a:buFont typeface="Arial" panose="020B0604020202020204" pitchFamily="34" charset="0"/>
              <a:buChar char="•"/>
            </a:pPr>
            <a:r>
              <a:rPr lang="en-US" sz="1600" kern="1200">
                <a:solidFill>
                  <a:schemeClr val="tx1"/>
                </a:solidFill>
                <a:latin typeface="+mn-lt"/>
                <a:ea typeface="+mn-ea"/>
                <a:cs typeface="Calibri Light"/>
              </a:rPr>
              <a:t>Maintain consistency in capitalizing the first letter of a heading/sentence. If you start a slide’s heading with a small letter, ensure that similar headings in all slides start with small letters, and so on</a:t>
            </a:r>
          </a:p>
          <a:p>
            <a:pPr marL="342900" indent="-342900">
              <a:lnSpc>
                <a:spcPct val="100000"/>
              </a:lnSpc>
              <a:buFont typeface="Arial" panose="020B0604020202020204" pitchFamily="34" charset="0"/>
              <a:buChar char="•"/>
            </a:pPr>
            <a:r>
              <a:rPr lang="en-US" sz="1600" kern="1200">
                <a:solidFill>
                  <a:schemeClr val="tx1"/>
                </a:solidFill>
                <a:latin typeface="+mn-lt"/>
                <a:ea typeface="+mn-ea"/>
                <a:cs typeface="Calibri Light"/>
              </a:rPr>
              <a:t>Ensure consistent formatting, sentence formation and complete absence of grammatical errors</a:t>
            </a:r>
          </a:p>
          <a:p>
            <a:pPr marL="800081" lvl="1" indent="-342900">
              <a:lnSpc>
                <a:spcPct val="100000"/>
              </a:lnSpc>
              <a:buFont typeface="Arial" panose="020B0604020202020204" pitchFamily="34" charset="0"/>
              <a:buChar char="•"/>
            </a:pPr>
            <a:r>
              <a:rPr lang="en-US" sz="1600" kern="1200">
                <a:solidFill>
                  <a:schemeClr val="tx1"/>
                </a:solidFill>
                <a:latin typeface="+mn-lt"/>
                <a:ea typeface="+mn-ea"/>
                <a:cs typeface="Calibri Light"/>
              </a:rPr>
              <a:t>Avoid excessive or inconsistent capitalization</a:t>
            </a:r>
          </a:p>
          <a:p>
            <a:pPr marL="800081" lvl="1" indent="-342900">
              <a:lnSpc>
                <a:spcPct val="100000"/>
              </a:lnSpc>
              <a:buFont typeface="Arial" panose="020B0604020202020204" pitchFamily="34" charset="0"/>
              <a:buChar char="•"/>
            </a:pPr>
            <a:r>
              <a:rPr lang="en-US" sz="1600" kern="1200">
                <a:solidFill>
                  <a:schemeClr val="tx1"/>
                </a:solidFill>
                <a:latin typeface="+mn-lt"/>
                <a:ea typeface="+mn-ea"/>
                <a:cs typeface="Calibri Light"/>
              </a:rPr>
              <a:t>Consider replacing ‘would’ with ‘will’ across the deck</a:t>
            </a:r>
          </a:p>
          <a:p>
            <a:pPr marL="800081" lvl="1" indent="-342900">
              <a:lnSpc>
                <a:spcPct val="100000"/>
              </a:lnSpc>
              <a:buFont typeface="Arial" panose="020B0604020202020204" pitchFamily="34" charset="0"/>
              <a:buChar char="•"/>
            </a:pPr>
            <a:r>
              <a:rPr lang="en-US" sz="1600" kern="1200">
                <a:solidFill>
                  <a:schemeClr val="tx1"/>
                </a:solidFill>
                <a:latin typeface="+mn-lt"/>
                <a:ea typeface="+mn-ea"/>
                <a:cs typeface="Calibri Light"/>
              </a:rPr>
              <a:t>Avoid use of present continuous tense (E.g. Use ‘Nagarro looks forward to…’ rather than ‘Nagarro is looking forward to…’)</a:t>
            </a:r>
          </a:p>
          <a:p>
            <a:pPr marL="800081" lvl="1" indent="-342900">
              <a:lnSpc>
                <a:spcPct val="100000"/>
              </a:lnSpc>
              <a:buFont typeface="Arial" panose="020B0604020202020204" pitchFamily="34" charset="0"/>
              <a:buChar char="•"/>
            </a:pPr>
            <a:r>
              <a:rPr lang="en-US" sz="1600" kern="1200">
                <a:solidFill>
                  <a:schemeClr val="tx1"/>
                </a:solidFill>
                <a:latin typeface="+mn-lt"/>
                <a:ea typeface="+mn-ea"/>
                <a:cs typeface="Calibri Light"/>
              </a:rPr>
              <a:t>Avoid use of informal and spoken English words (e.g. ‘&amp;’, ‘h/w’, ‘s/w’, ‘state of art’ instead of ‘state-of-the-art’, etc.)</a:t>
            </a:r>
          </a:p>
          <a:p>
            <a:pPr marL="800081" lvl="1" indent="-342900">
              <a:lnSpc>
                <a:spcPct val="100000"/>
              </a:lnSpc>
              <a:buFont typeface="Arial" panose="020B0604020202020204" pitchFamily="34" charset="0"/>
              <a:buChar char="•"/>
            </a:pPr>
            <a:r>
              <a:rPr lang="en-US" sz="1600" kern="1200">
                <a:solidFill>
                  <a:schemeClr val="tx1"/>
                </a:solidFill>
                <a:latin typeface="+mn-lt"/>
                <a:ea typeface="+mn-ea"/>
                <a:cs typeface="Calibri Light"/>
              </a:rPr>
              <a:t>After finalizing the deck, scan for typos, visual inconsistencies, etc.</a:t>
            </a:r>
          </a:p>
          <a:p>
            <a:pPr marL="342900" indent="-342900">
              <a:lnSpc>
                <a:spcPct val="100000"/>
              </a:lnSpc>
              <a:buFont typeface="Arial" panose="020B0604020202020204" pitchFamily="34" charset="0"/>
              <a:buChar char="•"/>
            </a:pPr>
            <a:r>
              <a:rPr lang="en-US" sz="1600" kern="1200">
                <a:solidFill>
                  <a:schemeClr val="tx1"/>
                </a:solidFill>
                <a:latin typeface="+mj-lt"/>
                <a:ea typeface="+mn-ea"/>
                <a:cs typeface="Calibri Light"/>
              </a:rPr>
              <a:t>Other formatting guidelines</a:t>
            </a:r>
          </a:p>
          <a:p>
            <a:pPr marL="800081" lvl="1" indent="-342900">
              <a:lnSpc>
                <a:spcPct val="100000"/>
              </a:lnSpc>
              <a:buFont typeface="Arial" panose="020B0604020202020204" pitchFamily="34" charset="0"/>
              <a:buChar char="•"/>
            </a:pPr>
            <a:r>
              <a:rPr lang="en-US" sz="1600" kern="1200">
                <a:solidFill>
                  <a:schemeClr val="tx1"/>
                </a:solidFill>
                <a:latin typeface="+mj-lt"/>
                <a:ea typeface="+mn-ea"/>
                <a:cs typeface="Calibri Light"/>
              </a:rPr>
              <a:t>Remain consistent in use of bullets or numbering, and the format of bullets</a:t>
            </a:r>
          </a:p>
          <a:p>
            <a:pPr marL="800081" lvl="1" indent="-342900">
              <a:lnSpc>
                <a:spcPct val="100000"/>
              </a:lnSpc>
              <a:buFont typeface="Arial" panose="020B0604020202020204" pitchFamily="34" charset="0"/>
              <a:buChar char="•"/>
            </a:pPr>
            <a:r>
              <a:rPr lang="en-US" sz="1600" kern="1200">
                <a:solidFill>
                  <a:schemeClr val="tx1"/>
                </a:solidFill>
                <a:latin typeface="+mj-lt"/>
                <a:ea typeface="+mn-ea"/>
                <a:cs typeface="Calibri Light"/>
              </a:rPr>
              <a:t>Any text, images and tables should not go beyond the visible area in 'slide show' mode</a:t>
            </a:r>
          </a:p>
          <a:p>
            <a:pPr marL="800081" lvl="1" indent="-342900">
              <a:lnSpc>
                <a:spcPct val="100000"/>
              </a:lnSpc>
              <a:buFont typeface="Arial" panose="020B0604020202020204" pitchFamily="34" charset="0"/>
              <a:buChar char="•"/>
            </a:pPr>
            <a:r>
              <a:rPr lang="en-US" sz="1600" kern="1200">
                <a:solidFill>
                  <a:schemeClr val="tx1"/>
                </a:solidFill>
                <a:latin typeface="+mj-lt"/>
                <a:ea typeface="+mn-ea"/>
                <a:cs typeface="Calibri Light"/>
              </a:rPr>
              <a:t>Figures to be right aligned in a table</a:t>
            </a:r>
          </a:p>
          <a:p>
            <a:pPr marL="800081" lvl="1" indent="-342900">
              <a:lnSpc>
                <a:spcPct val="100000"/>
              </a:lnSpc>
              <a:buFont typeface="Arial" panose="020B0604020202020204" pitchFamily="34" charset="0"/>
              <a:buChar char="•"/>
            </a:pPr>
            <a:r>
              <a:rPr lang="en-US" sz="1600" kern="1200">
                <a:solidFill>
                  <a:schemeClr val="tx1"/>
                </a:solidFill>
                <a:latin typeface="+mj-lt"/>
                <a:ea typeface="+mn-ea"/>
                <a:cs typeface="Calibri Light"/>
              </a:rPr>
              <a:t>All tables to be of same color, font, look and feel</a:t>
            </a:r>
          </a:p>
          <a:p>
            <a:pPr marL="800081" lvl="1" indent="-342900">
              <a:lnSpc>
                <a:spcPct val="100000"/>
              </a:lnSpc>
              <a:buFont typeface="Arial" panose="020B0604020202020204" pitchFamily="34" charset="0"/>
              <a:buChar char="•"/>
            </a:pPr>
            <a:r>
              <a:rPr lang="en-US" sz="1600" kern="1200">
                <a:solidFill>
                  <a:schemeClr val="tx1"/>
                </a:solidFill>
                <a:latin typeface="+mj-lt"/>
                <a:ea typeface="+mn-ea"/>
                <a:cs typeface="Calibri Light"/>
              </a:rPr>
              <a:t>Currency should be with appropriate commas and decimal marks, if applicable (for European proposals, put a comma instead of decimal mark, and vice versa)</a:t>
            </a:r>
          </a:p>
          <a:p>
            <a:pPr marL="342900" indent="-342900">
              <a:lnSpc>
                <a:spcPct val="100000"/>
              </a:lnSpc>
              <a:buFont typeface="Arial" panose="020B0604020202020204" pitchFamily="34" charset="0"/>
              <a:buChar char="•"/>
            </a:pPr>
            <a:r>
              <a:rPr lang="en-US" sz="1600" kern="1200">
                <a:solidFill>
                  <a:schemeClr val="tx1"/>
                </a:solidFill>
                <a:latin typeface="+mj-lt"/>
                <a:ea typeface="+mn-ea"/>
                <a:cs typeface="Calibri Light"/>
              </a:rPr>
              <a:t>For slide transition, ‘fade’ option to be used</a:t>
            </a:r>
          </a:p>
        </p:txBody>
      </p:sp>
      <p:sp>
        <p:nvSpPr>
          <p:cNvPr id="11" name="Freeform 10"/>
          <p:cNvSpPr/>
          <p:nvPr userDrawn="1"/>
        </p:nvSpPr>
        <p:spPr>
          <a:xfrm>
            <a:off x="-3176" y="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Freeform 11"/>
          <p:cNvSpPr/>
          <p:nvPr userDrawn="1"/>
        </p:nvSpPr>
        <p:spPr>
          <a:xfrm rot="10800000">
            <a:off x="11455208" y="612140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Text Placeholder 6"/>
          <p:cNvSpPr>
            <a:spLocks noGrp="1"/>
          </p:cNvSpPr>
          <p:nvPr>
            <p:ph type="body" sz="quarter" idx="15" hasCustomPrompt="1"/>
          </p:nvPr>
        </p:nvSpPr>
        <p:spPr>
          <a:xfrm>
            <a:off x="325537" y="301214"/>
            <a:ext cx="11540966" cy="778266"/>
          </a:xfrm>
          <a:prstGeom prst="rect">
            <a:avLst/>
          </a:prstGeom>
        </p:spPr>
        <p:txBody>
          <a:bodyPr anchor="ctr"/>
          <a:lstStyle>
            <a:lvl1pPr marL="0" indent="0" algn="l">
              <a:lnSpc>
                <a:spcPct val="70000"/>
              </a:lnSpc>
              <a:spcBef>
                <a:spcPts val="0"/>
              </a:spcBef>
              <a:spcAft>
                <a:spcPts val="0"/>
              </a:spcAft>
              <a:buFontTx/>
              <a:buNone/>
              <a:defRPr sz="3200">
                <a:solidFill>
                  <a:srgbClr val="387BBA"/>
                </a:solidFill>
                <a:latin typeface="+mj-lt"/>
              </a:defRPr>
            </a:lvl1pPr>
          </a:lstStyle>
          <a:p>
            <a:pPr lvl="0"/>
            <a:r>
              <a:rPr lang="en-US"/>
              <a:t>Presentation making guidelines (2/2)</a:t>
            </a:r>
          </a:p>
        </p:txBody>
      </p:sp>
      <p:cxnSp>
        <p:nvCxnSpPr>
          <p:cNvPr id="8" name="Straight Connector 7"/>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715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9"/>
            <a:ext cx="11360799" cy="763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11296611"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276953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72F8959-ED21-4B5D-827E-715AFB8AB37D}" type="datetimeFigureOut">
              <a:rPr lang="en-IN" smtClean="0"/>
              <a:t>08-08-2019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AE0645-F3EB-478B-A613-F87ADDD68CF4}" type="slidenum">
              <a:rPr lang="en-IN" smtClean="0"/>
              <a:t>‹#›</a:t>
            </a:fld>
            <a:endParaRPr lang="en-IN"/>
          </a:p>
        </p:txBody>
      </p:sp>
    </p:spTree>
    <p:extLst>
      <p:ext uri="{BB962C8B-B14F-4D97-AF65-F5344CB8AC3E}">
        <p14:creationId xmlns:p14="http://schemas.microsoft.com/office/powerpoint/2010/main" val="2401314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355EE8-45CC-49AA-BE33-D9E39E1F58C8}" type="datetimeFigureOut">
              <a:rPr lang="en-IN" smtClean="0"/>
              <a:t>08-08-2019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E6DED1B-06F4-49FB-96D9-15B8391BA278}" type="slidenum">
              <a:rPr lang="en-IN" smtClean="0"/>
              <a:t>‹#›</a:t>
            </a:fld>
            <a:endParaRPr lang="en-IN"/>
          </a:p>
        </p:txBody>
      </p:sp>
    </p:spTree>
    <p:extLst>
      <p:ext uri="{BB962C8B-B14F-4D97-AF65-F5344CB8AC3E}">
        <p14:creationId xmlns:p14="http://schemas.microsoft.com/office/powerpoint/2010/main" val="916065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ub-section/Agenda">
    <p:spTree>
      <p:nvGrpSpPr>
        <p:cNvPr id="1" name=""/>
        <p:cNvGrpSpPr/>
        <p:nvPr/>
      </p:nvGrpSpPr>
      <p:grpSpPr>
        <a:xfrm>
          <a:off x="0" y="0"/>
          <a:ext cx="0" cy="0"/>
          <a:chOff x="0" y="0"/>
          <a:chExt cx="0" cy="0"/>
        </a:xfrm>
      </p:grpSpPr>
      <p:sp>
        <p:nvSpPr>
          <p:cNvPr id="6" name="TextBox 5"/>
          <p:cNvSpPr txBox="1"/>
          <p:nvPr userDrawn="1"/>
        </p:nvSpPr>
        <p:spPr>
          <a:xfrm>
            <a:off x="374236" y="6349384"/>
            <a:ext cx="3809613" cy="341632"/>
          </a:xfrm>
          <a:prstGeom prst="rect">
            <a:avLst/>
          </a:prstGeom>
          <a:noFill/>
        </p:spPr>
        <p:txBody>
          <a:bodyPr wrap="square" rtlCol="0">
            <a:spAutoFit/>
          </a:bodyPr>
          <a:lstStyle/>
          <a:p>
            <a:pPr>
              <a:lnSpc>
                <a:spcPct val="90000"/>
              </a:lnSpc>
            </a:pPr>
            <a:r>
              <a:rPr lang="en-US" sz="1800"/>
              <a:t>Version control 2.0</a:t>
            </a:r>
          </a:p>
        </p:txBody>
      </p:sp>
      <p:sp>
        <p:nvSpPr>
          <p:cNvPr id="12" name="Freeform 11"/>
          <p:cNvSpPr/>
          <p:nvPr userDrawn="1"/>
        </p:nvSpPr>
        <p:spPr>
          <a:xfrm>
            <a:off x="-10761" y="-25302"/>
            <a:ext cx="10636242" cy="6911582"/>
          </a:xfrm>
          <a:custGeom>
            <a:avLst/>
            <a:gdLst>
              <a:gd name="connsiteX0" fmla="*/ 0 w 10621067"/>
              <a:gd name="connsiteY0" fmla="*/ 0 h 6873875"/>
              <a:gd name="connsiteX1" fmla="*/ 10621067 w 10621067"/>
              <a:gd name="connsiteY1" fmla="*/ 31750 h 6873875"/>
              <a:gd name="connsiteX2" fmla="*/ 6572678 w 10621067"/>
              <a:gd name="connsiteY2" fmla="*/ 6873875 h 6873875"/>
              <a:gd name="connsiteX3" fmla="*/ 15876 w 10621067"/>
              <a:gd name="connsiteY3" fmla="*/ 6873875 h 6873875"/>
              <a:gd name="connsiteX4" fmla="*/ 0 w 10621067"/>
              <a:gd name="connsiteY4" fmla="*/ 0 h 6873875"/>
              <a:gd name="connsiteX0" fmla="*/ 0 w 10649347"/>
              <a:gd name="connsiteY0" fmla="*/ 0 h 6873875"/>
              <a:gd name="connsiteX1" fmla="*/ 10649347 w 10649347"/>
              <a:gd name="connsiteY1" fmla="*/ 3470 h 6873875"/>
              <a:gd name="connsiteX2" fmla="*/ 6572678 w 10649347"/>
              <a:gd name="connsiteY2" fmla="*/ 6873875 h 6873875"/>
              <a:gd name="connsiteX3" fmla="*/ 15876 w 10649347"/>
              <a:gd name="connsiteY3" fmla="*/ 6873875 h 6873875"/>
              <a:gd name="connsiteX4" fmla="*/ 0 w 10649347"/>
              <a:gd name="connsiteY4" fmla="*/ 0 h 6873875"/>
              <a:gd name="connsiteX0" fmla="*/ 12404 w 10661751"/>
              <a:gd name="connsiteY0" fmla="*/ 0 h 6873875"/>
              <a:gd name="connsiteX1" fmla="*/ 10661751 w 10661751"/>
              <a:gd name="connsiteY1" fmla="*/ 3470 h 6873875"/>
              <a:gd name="connsiteX2" fmla="*/ 6585082 w 10661751"/>
              <a:gd name="connsiteY2" fmla="*/ 6873875 h 6873875"/>
              <a:gd name="connsiteX3" fmla="*/ 0 w 10661751"/>
              <a:gd name="connsiteY3" fmla="*/ 6873875 h 6873875"/>
              <a:gd name="connsiteX4" fmla="*/ 12404 w 10661751"/>
              <a:gd name="connsiteY4" fmla="*/ 0 h 6873875"/>
              <a:gd name="connsiteX0" fmla="*/ 280 w 10696761"/>
              <a:gd name="connsiteY0" fmla="*/ 0 h 6883302"/>
              <a:gd name="connsiteX1" fmla="*/ 10696761 w 10696761"/>
              <a:gd name="connsiteY1" fmla="*/ 12897 h 6883302"/>
              <a:gd name="connsiteX2" fmla="*/ 6620092 w 10696761"/>
              <a:gd name="connsiteY2" fmla="*/ 6883302 h 6883302"/>
              <a:gd name="connsiteX3" fmla="*/ 35010 w 10696761"/>
              <a:gd name="connsiteY3" fmla="*/ 6883302 h 6883302"/>
              <a:gd name="connsiteX4" fmla="*/ 280 w 10696761"/>
              <a:gd name="connsiteY4" fmla="*/ 0 h 6883302"/>
              <a:gd name="connsiteX0" fmla="*/ 740 w 10697221"/>
              <a:gd name="connsiteY0" fmla="*/ 0 h 6911582"/>
              <a:gd name="connsiteX1" fmla="*/ 10697221 w 10697221"/>
              <a:gd name="connsiteY1" fmla="*/ 12897 h 6911582"/>
              <a:gd name="connsiteX2" fmla="*/ 6620552 w 10697221"/>
              <a:gd name="connsiteY2" fmla="*/ 6883302 h 6911582"/>
              <a:gd name="connsiteX3" fmla="*/ 7190 w 10697221"/>
              <a:gd name="connsiteY3" fmla="*/ 6911582 h 6911582"/>
              <a:gd name="connsiteX4" fmla="*/ 740 w 10697221"/>
              <a:gd name="connsiteY4" fmla="*/ 0 h 6911582"/>
              <a:gd name="connsiteX0" fmla="*/ 740 w 10697221"/>
              <a:gd name="connsiteY0" fmla="*/ 0 h 6911582"/>
              <a:gd name="connsiteX1" fmla="*/ 10697221 w 10697221"/>
              <a:gd name="connsiteY1" fmla="*/ 12897 h 6911582"/>
              <a:gd name="connsiteX2" fmla="*/ 6620552 w 10697221"/>
              <a:gd name="connsiteY2" fmla="*/ 6883302 h 6911582"/>
              <a:gd name="connsiteX3" fmla="*/ 7190 w 10697221"/>
              <a:gd name="connsiteY3" fmla="*/ 6911582 h 6911582"/>
              <a:gd name="connsiteX4" fmla="*/ 740 w 10697221"/>
              <a:gd name="connsiteY4" fmla="*/ 0 h 691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7221" h="6911582">
                <a:moveTo>
                  <a:pt x="740" y="0"/>
                </a:moveTo>
                <a:lnTo>
                  <a:pt x="10697221" y="12897"/>
                </a:lnTo>
                <a:lnTo>
                  <a:pt x="6620552" y="6883302"/>
                </a:lnTo>
                <a:lnTo>
                  <a:pt x="7190" y="6911582"/>
                </a:lnTo>
                <a:cubicBezTo>
                  <a:pt x="11325" y="4620290"/>
                  <a:pt x="-3395" y="2291292"/>
                  <a:pt x="740" y="0"/>
                </a:cubicBezTo>
                <a:close/>
              </a:path>
            </a:pathLst>
          </a:custGeom>
          <a:solidFill>
            <a:srgbClr val="FFFFFF">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Trapezoid 12"/>
          <p:cNvSpPr/>
          <p:nvPr userDrawn="1"/>
        </p:nvSpPr>
        <p:spPr>
          <a:xfrm rot="10800000">
            <a:off x="7382948" y="-6731"/>
            <a:ext cx="3246312" cy="2733806"/>
          </a:xfrm>
          <a:prstGeom prst="trapezoid">
            <a:avLst>
              <a:gd name="adj" fmla="val 59358"/>
            </a:avLst>
          </a:pr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Trapezoid 13"/>
          <p:cNvSpPr/>
          <p:nvPr userDrawn="1"/>
        </p:nvSpPr>
        <p:spPr>
          <a:xfrm>
            <a:off x="6562820" y="5137364"/>
            <a:ext cx="2054630" cy="1730259"/>
          </a:xfrm>
          <a:prstGeom prst="trapezoid">
            <a:avLst>
              <a:gd name="adj" fmla="val 59358"/>
            </a:avLst>
          </a:pr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Text Placeholder 6"/>
          <p:cNvSpPr>
            <a:spLocks noGrp="1"/>
          </p:cNvSpPr>
          <p:nvPr>
            <p:ph type="body" sz="quarter" idx="14" hasCustomPrompt="1"/>
          </p:nvPr>
        </p:nvSpPr>
        <p:spPr>
          <a:xfrm>
            <a:off x="272433" y="2450865"/>
            <a:ext cx="7085270" cy="690369"/>
          </a:xfrm>
          <a:prstGeom prst="rect">
            <a:avLst/>
          </a:prstGeom>
        </p:spPr>
        <p:txBody>
          <a:bodyPr/>
          <a:lstStyle>
            <a:lvl1pPr marL="0" indent="0">
              <a:buFontTx/>
              <a:buNone/>
              <a:defRPr sz="3600" baseline="0">
                <a:solidFill>
                  <a:srgbClr val="387BBA"/>
                </a:solidFill>
                <a:latin typeface="+mj-lt"/>
              </a:defRPr>
            </a:lvl1pPr>
          </a:lstStyle>
          <a:p>
            <a:pPr lvl="0"/>
            <a:r>
              <a:rPr lang="en-US"/>
              <a:t>Click to add section header</a:t>
            </a:r>
            <a:endParaRPr lang="en-IN"/>
          </a:p>
        </p:txBody>
      </p:sp>
    </p:spTree>
    <p:extLst>
      <p:ext uri="{BB962C8B-B14F-4D97-AF65-F5344CB8AC3E}">
        <p14:creationId xmlns:p14="http://schemas.microsoft.com/office/powerpoint/2010/main" val="63711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10" name="Rectangle 9"/>
          <p:cNvSpPr/>
          <p:nvPr userDrawn="1"/>
        </p:nvSpPr>
        <p:spPr>
          <a:xfrm>
            <a:off x="588897" y="531564"/>
            <a:ext cx="11030742" cy="5785261"/>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Freeform 10"/>
          <p:cNvSpPr/>
          <p:nvPr userDrawn="1"/>
        </p:nvSpPr>
        <p:spPr>
          <a:xfrm>
            <a:off x="375148" y="340584"/>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Freeform 14"/>
          <p:cNvSpPr/>
          <p:nvPr userDrawn="1"/>
        </p:nvSpPr>
        <p:spPr>
          <a:xfrm rot="10800000">
            <a:off x="11104963" y="5777503"/>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6"/>
          <p:cNvSpPr>
            <a:spLocks noGrp="1"/>
          </p:cNvSpPr>
          <p:nvPr>
            <p:ph type="body" sz="quarter" idx="14" hasCustomPrompt="1"/>
          </p:nvPr>
        </p:nvSpPr>
        <p:spPr>
          <a:xfrm>
            <a:off x="1041820" y="3020322"/>
            <a:ext cx="10094218" cy="817359"/>
          </a:xfrm>
          <a:prstGeom prst="rect">
            <a:avLst/>
          </a:prstGeom>
        </p:spPr>
        <p:txBody>
          <a:bodyPr/>
          <a:lstStyle>
            <a:lvl1pPr marL="0" indent="0" algn="ctr">
              <a:buFontTx/>
              <a:buNone/>
              <a:defRPr sz="3600">
                <a:solidFill>
                  <a:srgbClr val="387BBA"/>
                </a:solidFill>
                <a:latin typeface="+mj-lt"/>
              </a:defRPr>
            </a:lvl1pPr>
          </a:lstStyle>
          <a:p>
            <a:pPr lvl="0"/>
            <a:r>
              <a:rPr lang="en-US"/>
              <a:t>Click to add section header</a:t>
            </a:r>
            <a:endParaRPr lang="en-IN"/>
          </a:p>
        </p:txBody>
      </p:sp>
    </p:spTree>
    <p:extLst>
      <p:ext uri="{BB962C8B-B14F-4D97-AF65-F5344CB8AC3E}">
        <p14:creationId xmlns:p14="http://schemas.microsoft.com/office/powerpoint/2010/main" val="142755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with subtitle">
    <p:spTree>
      <p:nvGrpSpPr>
        <p:cNvPr id="1" name=""/>
        <p:cNvGrpSpPr/>
        <p:nvPr/>
      </p:nvGrpSpPr>
      <p:grpSpPr>
        <a:xfrm>
          <a:off x="0" y="0"/>
          <a:ext cx="0" cy="0"/>
          <a:chOff x="0" y="0"/>
          <a:chExt cx="0" cy="0"/>
        </a:xfrm>
      </p:grpSpPr>
      <p:sp>
        <p:nvSpPr>
          <p:cNvPr id="2" name="Rectangle 1"/>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cxnSp>
        <p:nvCxnSpPr>
          <p:cNvPr id="3" name="Straight Connector 2"/>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 name="Freeform 3"/>
          <p:cNvSpPr/>
          <p:nvPr userDrawn="1"/>
        </p:nvSpPr>
        <p:spPr>
          <a:xfrm>
            <a:off x="-3176" y="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Freeform 4"/>
          <p:cNvSpPr/>
          <p:nvPr userDrawn="1"/>
        </p:nvSpPr>
        <p:spPr>
          <a:xfrm rot="10800000">
            <a:off x="11455208" y="612140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Content Placeholder 6"/>
          <p:cNvSpPr>
            <a:spLocks noGrp="1"/>
          </p:cNvSpPr>
          <p:nvPr>
            <p:ph sz="quarter" idx="16" hasCustomPrompt="1"/>
          </p:nvPr>
        </p:nvSpPr>
        <p:spPr>
          <a:xfrm>
            <a:off x="325497" y="1590676"/>
            <a:ext cx="11536218" cy="4981575"/>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a:t>Third level</a:t>
            </a:r>
          </a:p>
        </p:txBody>
      </p:sp>
      <p:sp>
        <p:nvSpPr>
          <p:cNvPr id="7" name="Text Placeholder 6"/>
          <p:cNvSpPr>
            <a:spLocks noGrp="1"/>
          </p:cNvSpPr>
          <p:nvPr>
            <p:ph type="body" sz="quarter" idx="17" hasCustomPrompt="1"/>
          </p:nvPr>
        </p:nvSpPr>
        <p:spPr>
          <a:xfrm>
            <a:off x="325523" y="301626"/>
            <a:ext cx="11540955"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a:t>Click to add title</a:t>
            </a:r>
          </a:p>
        </p:txBody>
      </p:sp>
      <p:sp>
        <p:nvSpPr>
          <p:cNvPr id="10" name="Text Placeholder 9"/>
          <p:cNvSpPr>
            <a:spLocks noGrp="1"/>
          </p:cNvSpPr>
          <p:nvPr>
            <p:ph type="body" sz="quarter" idx="18" hasCustomPrompt="1"/>
          </p:nvPr>
        </p:nvSpPr>
        <p:spPr>
          <a:xfrm>
            <a:off x="325523" y="989457"/>
            <a:ext cx="11540955"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a:t>Click to add sub-heading</a:t>
            </a:r>
            <a:endParaRPr kumimoji="0" lang="en-IN" sz="320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24777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1 without subtitle">
    <p:spTree>
      <p:nvGrpSpPr>
        <p:cNvPr id="1" name=""/>
        <p:cNvGrpSpPr/>
        <p:nvPr/>
      </p:nvGrpSpPr>
      <p:grpSpPr>
        <a:xfrm>
          <a:off x="0" y="0"/>
          <a:ext cx="0" cy="0"/>
          <a:chOff x="0" y="0"/>
          <a:chExt cx="0" cy="0"/>
        </a:xfrm>
      </p:grpSpPr>
      <p:sp>
        <p:nvSpPr>
          <p:cNvPr id="2" name="Rectangle 1"/>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cxnSp>
        <p:nvCxnSpPr>
          <p:cNvPr id="3" name="Straight Connector 2"/>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 name="Freeform 3"/>
          <p:cNvSpPr/>
          <p:nvPr userDrawn="1"/>
        </p:nvSpPr>
        <p:spPr>
          <a:xfrm>
            <a:off x="-3176" y="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Freeform 4"/>
          <p:cNvSpPr/>
          <p:nvPr userDrawn="1"/>
        </p:nvSpPr>
        <p:spPr>
          <a:xfrm rot="10800000">
            <a:off x="11455208" y="612140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Content Placeholder 6"/>
          <p:cNvSpPr>
            <a:spLocks noGrp="1"/>
          </p:cNvSpPr>
          <p:nvPr>
            <p:ph sz="quarter" idx="16" hasCustomPrompt="1"/>
          </p:nvPr>
        </p:nvSpPr>
        <p:spPr>
          <a:xfrm>
            <a:off x="325497" y="1590676"/>
            <a:ext cx="11536218" cy="4981575"/>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a:t>Third level</a:t>
            </a:r>
          </a:p>
        </p:txBody>
      </p:sp>
      <p:sp>
        <p:nvSpPr>
          <p:cNvPr id="7" name="Text Placeholder 6"/>
          <p:cNvSpPr>
            <a:spLocks noGrp="1"/>
          </p:cNvSpPr>
          <p:nvPr>
            <p:ph type="body" sz="quarter" idx="17" hasCustomPrompt="1"/>
          </p:nvPr>
        </p:nvSpPr>
        <p:spPr>
          <a:xfrm>
            <a:off x="325523" y="301626"/>
            <a:ext cx="11540955" cy="777875"/>
          </a:xfrm>
          <a:prstGeom prst="rect">
            <a:avLst/>
          </a:prstGeom>
        </p:spPr>
        <p:txBody>
          <a:bodyPr anchor="ctr"/>
          <a:lstStyle>
            <a:lvl1pPr marL="0" indent="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a:t>Click to add title</a:t>
            </a:r>
          </a:p>
        </p:txBody>
      </p:sp>
    </p:spTree>
    <p:extLst>
      <p:ext uri="{BB962C8B-B14F-4D97-AF65-F5344CB8AC3E}">
        <p14:creationId xmlns:p14="http://schemas.microsoft.com/office/powerpoint/2010/main" val="361131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Rectangle 1"/>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4" name="Freeform 3"/>
          <p:cNvSpPr/>
          <p:nvPr userDrawn="1"/>
        </p:nvSpPr>
        <p:spPr>
          <a:xfrm>
            <a:off x="-3176" y="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Freeform 4"/>
          <p:cNvSpPr/>
          <p:nvPr userDrawn="1"/>
        </p:nvSpPr>
        <p:spPr>
          <a:xfrm rot="10800000">
            <a:off x="11455208" y="612140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Content Placeholder 6"/>
          <p:cNvSpPr>
            <a:spLocks noGrp="1"/>
          </p:cNvSpPr>
          <p:nvPr>
            <p:ph sz="quarter" idx="16" hasCustomPrompt="1"/>
          </p:nvPr>
        </p:nvSpPr>
        <p:spPr>
          <a:xfrm>
            <a:off x="325497" y="1590676"/>
            <a:ext cx="5579293" cy="4981575"/>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a:t>Third level</a:t>
            </a:r>
          </a:p>
        </p:txBody>
      </p:sp>
      <p:sp>
        <p:nvSpPr>
          <p:cNvPr id="9" name="Content Placeholder 6"/>
          <p:cNvSpPr>
            <a:spLocks noGrp="1"/>
          </p:cNvSpPr>
          <p:nvPr>
            <p:ph sz="quarter" idx="17" hasCustomPrompt="1"/>
          </p:nvPr>
        </p:nvSpPr>
        <p:spPr>
          <a:xfrm>
            <a:off x="6287209" y="1590676"/>
            <a:ext cx="5579293" cy="4981575"/>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a:t>Third level</a:t>
            </a:r>
          </a:p>
        </p:txBody>
      </p:sp>
      <p:cxnSp>
        <p:nvCxnSpPr>
          <p:cNvPr id="10" name="Straight Connector 9"/>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6"/>
          <p:cNvSpPr>
            <a:spLocks noGrp="1"/>
          </p:cNvSpPr>
          <p:nvPr>
            <p:ph type="body" sz="quarter" idx="17" hasCustomPrompt="1"/>
          </p:nvPr>
        </p:nvSpPr>
        <p:spPr>
          <a:xfrm>
            <a:off x="325523" y="301626"/>
            <a:ext cx="11540955"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a:t>Click to add title</a:t>
            </a:r>
          </a:p>
        </p:txBody>
      </p:sp>
      <p:sp>
        <p:nvSpPr>
          <p:cNvPr id="15" name="Text Placeholder 9"/>
          <p:cNvSpPr>
            <a:spLocks noGrp="1"/>
          </p:cNvSpPr>
          <p:nvPr>
            <p:ph type="body" sz="quarter" idx="18" hasCustomPrompt="1"/>
          </p:nvPr>
        </p:nvSpPr>
        <p:spPr>
          <a:xfrm>
            <a:off x="325523" y="989457"/>
            <a:ext cx="11540955"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a:t>Click to add sub-heading</a:t>
            </a:r>
            <a:endParaRPr kumimoji="0" lang="en-IN" sz="3200" b="0" i="0" u="none" strike="noStrike" kern="1200" cap="none" spc="0" normalizeH="0" baseline="0" noProof="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9454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Rectangle 1"/>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4" name="Freeform 3"/>
          <p:cNvSpPr/>
          <p:nvPr userDrawn="1"/>
        </p:nvSpPr>
        <p:spPr>
          <a:xfrm>
            <a:off x="-3176" y="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Freeform 4"/>
          <p:cNvSpPr/>
          <p:nvPr userDrawn="1"/>
        </p:nvSpPr>
        <p:spPr>
          <a:xfrm rot="10800000">
            <a:off x="11455208" y="612140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Content Placeholder 6"/>
          <p:cNvSpPr>
            <a:spLocks noGrp="1"/>
          </p:cNvSpPr>
          <p:nvPr>
            <p:ph sz="quarter" idx="16" hasCustomPrompt="1"/>
          </p:nvPr>
        </p:nvSpPr>
        <p:spPr>
          <a:xfrm>
            <a:off x="325430" y="2108500"/>
            <a:ext cx="5579293" cy="4463751"/>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a:t>Third level</a:t>
            </a:r>
          </a:p>
        </p:txBody>
      </p:sp>
      <p:sp>
        <p:nvSpPr>
          <p:cNvPr id="9" name="Content Placeholder 6"/>
          <p:cNvSpPr>
            <a:spLocks noGrp="1"/>
          </p:cNvSpPr>
          <p:nvPr>
            <p:ph sz="quarter" idx="17" hasCustomPrompt="1"/>
          </p:nvPr>
        </p:nvSpPr>
        <p:spPr>
          <a:xfrm>
            <a:off x="6287209" y="2108500"/>
            <a:ext cx="5579293" cy="4463751"/>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a:t>Third level</a:t>
            </a:r>
          </a:p>
        </p:txBody>
      </p:sp>
      <p:cxnSp>
        <p:nvCxnSpPr>
          <p:cNvPr id="15" name="Straight Connector 14"/>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 Placeholder 6"/>
          <p:cNvSpPr>
            <a:spLocks noGrp="1"/>
          </p:cNvSpPr>
          <p:nvPr>
            <p:ph type="body" sz="quarter" idx="19" hasCustomPrompt="1"/>
          </p:nvPr>
        </p:nvSpPr>
        <p:spPr>
          <a:xfrm>
            <a:off x="325523" y="301626"/>
            <a:ext cx="11540955"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a:t>Click to add title</a:t>
            </a:r>
          </a:p>
        </p:txBody>
      </p:sp>
      <p:sp>
        <p:nvSpPr>
          <p:cNvPr id="18" name="Text Placeholder 9"/>
          <p:cNvSpPr>
            <a:spLocks noGrp="1"/>
          </p:cNvSpPr>
          <p:nvPr>
            <p:ph type="body" sz="quarter" idx="20" hasCustomPrompt="1"/>
          </p:nvPr>
        </p:nvSpPr>
        <p:spPr>
          <a:xfrm>
            <a:off x="325523" y="989457"/>
            <a:ext cx="11540955"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a:t>Click to add sub-heading</a:t>
            </a:r>
            <a:endParaRPr kumimoji="0" lang="en-IN" sz="3200" b="0" i="0" u="none" strike="noStrike" kern="1200" cap="none" spc="0" normalizeH="0" baseline="0" noProof="0">
              <a:ln>
                <a:noFill/>
              </a:ln>
              <a:solidFill>
                <a:prstClr val="black"/>
              </a:solidFill>
              <a:effectLst/>
              <a:uLnTx/>
              <a:uFillTx/>
              <a:latin typeface="+mn-lt"/>
              <a:ea typeface="+mn-ea"/>
              <a:cs typeface="+mn-cs"/>
            </a:endParaRPr>
          </a:p>
        </p:txBody>
      </p:sp>
      <p:sp>
        <p:nvSpPr>
          <p:cNvPr id="6" name="Text Placeholder 5"/>
          <p:cNvSpPr>
            <a:spLocks noGrp="1"/>
          </p:cNvSpPr>
          <p:nvPr>
            <p:ph type="body" sz="quarter" idx="21" hasCustomPrompt="1"/>
          </p:nvPr>
        </p:nvSpPr>
        <p:spPr>
          <a:xfrm>
            <a:off x="325430" y="1581150"/>
            <a:ext cx="5579293" cy="527050"/>
          </a:xfrm>
          <a:prstGeom prst="rect">
            <a:avLst/>
          </a:prstGeom>
          <a:solidFill>
            <a:srgbClr val="F8AE3C">
              <a:alpha val="50196"/>
            </a:srgbClr>
          </a:solidFill>
          <a:ln>
            <a:solidFill>
              <a:schemeClr val="bg1">
                <a:lumMod val="85000"/>
              </a:schemeClr>
            </a:solidFill>
          </a:ln>
        </p:spPr>
        <p:txBody>
          <a:bodyPr tIns="45720" rIns="45720" bIns="45720" anchor="ctr">
            <a:normAutofit/>
          </a:bodyPr>
          <a:lstStyle>
            <a:lvl1pPr>
              <a:defRPr lang="en-US" sz="2800" b="0" dirty="0" smtClean="0">
                <a:solidFill>
                  <a:srgbClr val="3E3D40"/>
                </a:solidFill>
                <a:latin typeface="+mj-lt"/>
              </a:defRPr>
            </a:lvl1pPr>
          </a:lstStyle>
          <a:p>
            <a:pPr marL="0" lvl="0" indent="0">
              <a:buNone/>
            </a:pPr>
            <a:r>
              <a:rPr lang="en-US"/>
              <a:t>Click to add column heading</a:t>
            </a:r>
          </a:p>
        </p:txBody>
      </p:sp>
      <p:sp>
        <p:nvSpPr>
          <p:cNvPr id="19" name="Text Placeholder 5"/>
          <p:cNvSpPr>
            <a:spLocks noGrp="1"/>
          </p:cNvSpPr>
          <p:nvPr>
            <p:ph type="body" sz="quarter" idx="22" hasCustomPrompt="1"/>
          </p:nvPr>
        </p:nvSpPr>
        <p:spPr>
          <a:xfrm>
            <a:off x="6287209" y="1562862"/>
            <a:ext cx="5579293" cy="527050"/>
          </a:xfrm>
          <a:prstGeom prst="rect">
            <a:avLst/>
          </a:prstGeom>
          <a:solidFill>
            <a:srgbClr val="F8AE3C">
              <a:alpha val="50196"/>
            </a:srgbClr>
          </a:solidFill>
          <a:ln>
            <a:solidFill>
              <a:schemeClr val="bg1">
                <a:lumMod val="85000"/>
              </a:schemeClr>
            </a:solidFill>
          </a:ln>
        </p:spPr>
        <p:txBody>
          <a:bodyPr tIns="45720" rIns="45720" bIns="45720" anchor="ctr">
            <a:normAutofit/>
          </a:bodyPr>
          <a:lstStyle>
            <a:lvl1pPr>
              <a:defRPr lang="en-US" sz="2800" b="0" dirty="0" smtClean="0">
                <a:solidFill>
                  <a:srgbClr val="3E3D40"/>
                </a:solidFill>
                <a:latin typeface="+mj-lt"/>
              </a:defRPr>
            </a:lvl1pPr>
          </a:lstStyle>
          <a:p>
            <a:pPr marL="0" lvl="0" indent="0">
              <a:buNone/>
            </a:pPr>
            <a:r>
              <a:rPr lang="en-US"/>
              <a:t>Click to add column heading</a:t>
            </a:r>
          </a:p>
        </p:txBody>
      </p:sp>
    </p:spTree>
    <p:extLst>
      <p:ext uri="{BB962C8B-B14F-4D97-AF65-F5344CB8AC3E}">
        <p14:creationId xmlns:p14="http://schemas.microsoft.com/office/powerpoint/2010/main" val="329611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Rectangle 1"/>
          <p:cNvSpPr/>
          <p:nvPr userDrawn="1"/>
        </p:nvSpPr>
        <p:spPr>
          <a:xfrm>
            <a:off x="-3176" y="0"/>
            <a:ext cx="12195176"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4" name="Freeform 3"/>
          <p:cNvSpPr/>
          <p:nvPr userDrawn="1"/>
        </p:nvSpPr>
        <p:spPr>
          <a:xfrm>
            <a:off x="0" y="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F8AE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Freeform 4"/>
          <p:cNvSpPr/>
          <p:nvPr userDrawn="1"/>
        </p:nvSpPr>
        <p:spPr>
          <a:xfrm rot="10800000">
            <a:off x="11455208" y="6121400"/>
            <a:ext cx="736792" cy="736600"/>
          </a:xfrm>
          <a:custGeom>
            <a:avLst/>
            <a:gdLst>
              <a:gd name="connsiteX0" fmla="*/ 3175 w 736600"/>
              <a:gd name="connsiteY0" fmla="*/ 0 h 736600"/>
              <a:gd name="connsiteX1" fmla="*/ 736600 w 736600"/>
              <a:gd name="connsiteY1" fmla="*/ 0 h 736600"/>
              <a:gd name="connsiteX2" fmla="*/ 549275 w 736600"/>
              <a:gd name="connsiteY2" fmla="*/ 193675 h 736600"/>
              <a:gd name="connsiteX3" fmla="*/ 219075 w 736600"/>
              <a:gd name="connsiteY3" fmla="*/ 193675 h 736600"/>
              <a:gd name="connsiteX4" fmla="*/ 219075 w 736600"/>
              <a:gd name="connsiteY4" fmla="*/ 517525 h 736600"/>
              <a:gd name="connsiteX5" fmla="*/ 0 w 736600"/>
              <a:gd name="connsiteY5" fmla="*/ 736600 h 736600"/>
              <a:gd name="connsiteX6" fmla="*/ 3175 w 736600"/>
              <a:gd name="connsiteY6"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600" h="736600">
                <a:moveTo>
                  <a:pt x="3175" y="0"/>
                </a:moveTo>
                <a:lnTo>
                  <a:pt x="736600" y="0"/>
                </a:lnTo>
                <a:lnTo>
                  <a:pt x="549275" y="193675"/>
                </a:lnTo>
                <a:lnTo>
                  <a:pt x="219075" y="193675"/>
                </a:lnTo>
                <a:lnTo>
                  <a:pt x="219075" y="517525"/>
                </a:lnTo>
                <a:lnTo>
                  <a:pt x="0" y="736600"/>
                </a:lnTo>
                <a:cubicBezTo>
                  <a:pt x="1058" y="491067"/>
                  <a:pt x="2117" y="245533"/>
                  <a:pt x="3175" y="0"/>
                </a:cubicBezTo>
                <a:close/>
              </a:path>
            </a:pathLst>
          </a:custGeom>
          <a:solidFill>
            <a:srgbClr val="387B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Content Placeholder 6"/>
          <p:cNvSpPr>
            <a:spLocks noGrp="1"/>
          </p:cNvSpPr>
          <p:nvPr>
            <p:ph sz="quarter" idx="16" hasCustomPrompt="1"/>
          </p:nvPr>
        </p:nvSpPr>
        <p:spPr>
          <a:xfrm>
            <a:off x="325496" y="1590676"/>
            <a:ext cx="8183335" cy="4981575"/>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a:t>Third level</a:t>
            </a:r>
          </a:p>
        </p:txBody>
      </p:sp>
      <p:sp>
        <p:nvSpPr>
          <p:cNvPr id="9" name="Content Placeholder 6"/>
          <p:cNvSpPr>
            <a:spLocks noGrp="1"/>
          </p:cNvSpPr>
          <p:nvPr>
            <p:ph sz="quarter" idx="17" hasCustomPrompt="1"/>
          </p:nvPr>
        </p:nvSpPr>
        <p:spPr>
          <a:xfrm>
            <a:off x="8834328" y="2108500"/>
            <a:ext cx="3032174" cy="4463751"/>
          </a:xfrm>
          <a:prstGeom prst="rect">
            <a:avLst/>
          </a:prstGeom>
        </p:spPr>
        <p:txBody>
          <a:bodyPr/>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baseline="0">
                <a:solidFill>
                  <a:srgbClr val="3E3D40"/>
                </a:solidFill>
                <a:latin typeface="+mj-lt"/>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a:solidFill>
                  <a:schemeClr val="accent3"/>
                </a:solidFill>
                <a:latin typeface="+mj-lt"/>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a:solidFill>
                  <a:srgbClr val="9C9E9F"/>
                </a:solidFill>
                <a:latin typeface="+mj-lt"/>
              </a:defRPr>
            </a:lvl3pPr>
          </a:lstStyle>
          <a:p>
            <a:pPr marL="228600" lvl="0" indent="-228600" algn="l" defTabSz="914400" rtl="0" eaLnBrk="1" latinLnBrk="0" hangingPunct="1">
              <a:lnSpc>
                <a:spcPct val="90000"/>
              </a:lnSpc>
              <a:spcBef>
                <a:spcPts val="2400"/>
              </a:spcBef>
              <a:buClr>
                <a:srgbClr val="3E3D40"/>
              </a:buClr>
              <a:buSzPct val="80000"/>
              <a:buFont typeface="Wingdings" panose="05000000000000000000" pitchFamily="2" charset="2"/>
              <a:buChar char="§"/>
            </a:pPr>
            <a:r>
              <a:rPr lang="en-US"/>
              <a:t>Click to add text</a:t>
            </a:r>
          </a:p>
          <a:p>
            <a:pPr marL="685800" lvl="1" indent="-228600" algn="l" defTabSz="914400" rtl="0" eaLnBrk="1" latinLnBrk="0" hangingPunct="1">
              <a:lnSpc>
                <a:spcPct val="90000"/>
              </a:lnSpc>
              <a:spcBef>
                <a:spcPts val="500"/>
              </a:spcBef>
              <a:buClr>
                <a:srgbClr val="707173"/>
              </a:buClr>
              <a:buSzPct val="80000"/>
              <a:buFont typeface="Wingdings" panose="05000000000000000000" pitchFamily="2" charset="2"/>
              <a:buChar char="§"/>
            </a:pPr>
            <a:r>
              <a:rPr lang="en-US"/>
              <a:t>Second level</a:t>
            </a:r>
          </a:p>
          <a:p>
            <a:pPr marL="1143000" lvl="2" indent="-228600" algn="l" defTabSz="914400" rtl="0" eaLnBrk="1" latinLnBrk="0" hangingPunct="1">
              <a:lnSpc>
                <a:spcPct val="90000"/>
              </a:lnSpc>
              <a:spcBef>
                <a:spcPts val="500"/>
              </a:spcBef>
              <a:buClr>
                <a:srgbClr val="3E3D40"/>
              </a:buClr>
              <a:buSzPct val="80000"/>
              <a:buFont typeface="Wingdings" panose="05000000000000000000" pitchFamily="2" charset="2"/>
              <a:buChar char="§"/>
            </a:pPr>
            <a:r>
              <a:rPr lang="en-US"/>
              <a:t>Third level</a:t>
            </a:r>
          </a:p>
        </p:txBody>
      </p:sp>
      <p:cxnSp>
        <p:nvCxnSpPr>
          <p:cNvPr id="12" name="Straight Connector 11"/>
          <p:cNvCxnSpPr/>
          <p:nvPr userDrawn="1"/>
        </p:nvCxnSpPr>
        <p:spPr>
          <a:xfrm flipV="1">
            <a:off x="415860" y="1244175"/>
            <a:ext cx="11304928" cy="3620"/>
          </a:xfrm>
          <a:prstGeom prst="line">
            <a:avLst/>
          </a:prstGeom>
          <a:ln w="6350"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 Placeholder 6"/>
          <p:cNvSpPr>
            <a:spLocks noGrp="1"/>
          </p:cNvSpPr>
          <p:nvPr>
            <p:ph type="body" sz="quarter" idx="19" hasCustomPrompt="1"/>
          </p:nvPr>
        </p:nvSpPr>
        <p:spPr>
          <a:xfrm>
            <a:off x="325523" y="301626"/>
            <a:ext cx="11540955" cy="777875"/>
          </a:xfrm>
          <a:prstGeom prst="rect">
            <a:avLst/>
          </a:prstGeom>
        </p:spPr>
        <p:txBody>
          <a:bodyPr anchor="ctr"/>
          <a:lstStyle>
            <a:lvl1pPr marL="0" indent="0" defTabSz="463550">
              <a:lnSpc>
                <a:spcPct val="70000"/>
              </a:lnSpc>
              <a:buNone/>
              <a:defRPr lang="en-US" sz="3200" kern="1200" dirty="0" smtClean="0">
                <a:solidFill>
                  <a:srgbClr val="387BBA"/>
                </a:solidFill>
                <a:latin typeface="+mj-lt"/>
                <a:ea typeface="+mn-ea"/>
                <a:cs typeface="+mn-cs"/>
              </a:defRPr>
            </a:lvl1pPr>
          </a:lstStyle>
          <a:p>
            <a:pPr marL="0" lvl="0" indent="0" algn="l" defTabSz="457181" rtl="0" eaLnBrk="1" latinLnBrk="0" hangingPunct="1">
              <a:lnSpc>
                <a:spcPct val="70000"/>
              </a:lnSpc>
              <a:spcBef>
                <a:spcPts val="0"/>
              </a:spcBef>
              <a:spcAft>
                <a:spcPts val="0"/>
              </a:spcAft>
            </a:pPr>
            <a:r>
              <a:rPr lang="en-US"/>
              <a:t>Click to add title</a:t>
            </a:r>
          </a:p>
        </p:txBody>
      </p:sp>
      <p:sp>
        <p:nvSpPr>
          <p:cNvPr id="16" name="Text Placeholder 9"/>
          <p:cNvSpPr>
            <a:spLocks noGrp="1"/>
          </p:cNvSpPr>
          <p:nvPr>
            <p:ph type="body" sz="quarter" idx="20" hasCustomPrompt="1"/>
          </p:nvPr>
        </p:nvSpPr>
        <p:spPr>
          <a:xfrm>
            <a:off x="325523" y="989457"/>
            <a:ext cx="11540955" cy="246888"/>
          </a:xfrm>
          <a:prstGeom prst="rect">
            <a:avLst/>
          </a:prstGeom>
        </p:spPr>
        <p:txBody>
          <a:bodyPr anchor="ctr"/>
          <a:lstStyle>
            <a:lvl1pPr marL="0" marR="0" indent="0" algn="l" defTabSz="457181" rtl="0" eaLnBrk="1" fontAlgn="auto" latinLnBrk="0" hangingPunct="1">
              <a:lnSpc>
                <a:spcPct val="100000"/>
              </a:lnSpc>
              <a:spcBef>
                <a:spcPct val="20000"/>
              </a:spcBef>
              <a:spcAft>
                <a:spcPts val="0"/>
              </a:spcAft>
              <a:buClrTx/>
              <a:buSzTx/>
              <a:buFontTx/>
              <a:buNone/>
              <a:tabLst/>
              <a:defRPr lang="en-IN" sz="2000" kern="1200" noProof="0" dirty="0">
                <a:solidFill>
                  <a:srgbClr val="F8AE3C"/>
                </a:solidFill>
                <a:latin typeface="+mj-lt"/>
                <a:ea typeface="+mn-ea"/>
                <a:cs typeface="+mn-cs"/>
              </a:defRPr>
            </a:lvl1pPr>
          </a:lstStyle>
          <a:p>
            <a:pPr marL="0" marR="0" lvl="0" indent="0" algn="l" defTabSz="457181" rtl="0" eaLnBrk="1" fontAlgn="auto" latinLnBrk="0" hangingPunct="1">
              <a:lnSpc>
                <a:spcPct val="100000"/>
              </a:lnSpc>
              <a:spcBef>
                <a:spcPct val="20000"/>
              </a:spcBef>
              <a:spcAft>
                <a:spcPts val="0"/>
              </a:spcAft>
              <a:buClrTx/>
              <a:buSzTx/>
              <a:buFontTx/>
              <a:buNone/>
              <a:tabLst/>
              <a:defRPr/>
            </a:pPr>
            <a:r>
              <a:rPr lang="en-US"/>
              <a:t>Click to add sub-heading</a:t>
            </a:r>
            <a:endParaRPr kumimoji="0" lang="en-IN" sz="3200" b="0" i="0" u="none" strike="noStrike" kern="1200" cap="none" spc="0" normalizeH="0" baseline="0" noProof="0">
              <a:ln>
                <a:noFill/>
              </a:ln>
              <a:solidFill>
                <a:prstClr val="black"/>
              </a:solidFill>
              <a:effectLst/>
              <a:uLnTx/>
              <a:uFillTx/>
              <a:latin typeface="+mn-lt"/>
              <a:ea typeface="+mn-ea"/>
              <a:cs typeface="+mn-cs"/>
            </a:endParaRPr>
          </a:p>
        </p:txBody>
      </p:sp>
      <p:sp>
        <p:nvSpPr>
          <p:cNvPr id="17" name="Text Placeholder 5"/>
          <p:cNvSpPr>
            <a:spLocks noGrp="1"/>
          </p:cNvSpPr>
          <p:nvPr>
            <p:ph type="body" sz="quarter" idx="21" hasCustomPrompt="1"/>
          </p:nvPr>
        </p:nvSpPr>
        <p:spPr>
          <a:xfrm>
            <a:off x="8834328" y="1581150"/>
            <a:ext cx="3032174" cy="527050"/>
          </a:xfrm>
          <a:prstGeom prst="rect">
            <a:avLst/>
          </a:prstGeom>
          <a:solidFill>
            <a:srgbClr val="F8AE3C">
              <a:alpha val="50196"/>
            </a:srgbClr>
          </a:solidFill>
          <a:ln>
            <a:solidFill>
              <a:schemeClr val="bg1">
                <a:lumMod val="85000"/>
              </a:schemeClr>
            </a:solidFill>
          </a:ln>
        </p:spPr>
        <p:txBody>
          <a:bodyPr tIns="45720" rIns="45720" bIns="45720" anchor="ctr">
            <a:normAutofit/>
          </a:bodyPr>
          <a:lstStyle>
            <a:lvl1pPr>
              <a:defRPr lang="en-US" sz="2800" b="0" dirty="0" smtClean="0">
                <a:solidFill>
                  <a:srgbClr val="3E3D40"/>
                </a:solidFill>
                <a:latin typeface="+mj-lt"/>
              </a:defRPr>
            </a:lvl1pPr>
          </a:lstStyle>
          <a:p>
            <a:pPr marL="0" lvl="0" indent="0">
              <a:buNone/>
            </a:pPr>
            <a:r>
              <a:rPr lang="en-US"/>
              <a:t>Column heading</a:t>
            </a:r>
          </a:p>
        </p:txBody>
      </p:sp>
    </p:spTree>
    <p:extLst>
      <p:ext uri="{BB962C8B-B14F-4D97-AF65-F5344CB8AC3E}">
        <p14:creationId xmlns:p14="http://schemas.microsoft.com/office/powerpoint/2010/main" val="80278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4764" y="0"/>
            <a:ext cx="12185647" cy="6858000"/>
          </a:xfrm>
          <a:prstGeom prst="rect">
            <a:avLst/>
          </a:prstGeom>
        </p:spPr>
      </p:pic>
      <p:pic>
        <p:nvPicPr>
          <p:cNvPr id="3" name="Picture 2" descr="3156_sunrise.jpg"/>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a:off x="0" y="1"/>
            <a:ext cx="12195176" cy="6858000"/>
          </a:xfrm>
          <a:prstGeom prst="rect">
            <a:avLst/>
          </a:prstGeom>
        </p:spPr>
      </p:pic>
    </p:spTree>
    <p:extLst>
      <p:ext uri="{BB962C8B-B14F-4D97-AF65-F5344CB8AC3E}">
        <p14:creationId xmlns:p14="http://schemas.microsoft.com/office/powerpoint/2010/main" val="26644489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181" rtl="0" eaLnBrk="1" latinLnBrk="0" hangingPunct="1">
        <a:spcBef>
          <a:spcPct val="0"/>
        </a:spcBef>
        <a:buNone/>
        <a:defRPr sz="4400" kern="1200">
          <a:solidFill>
            <a:schemeClr val="tx1"/>
          </a:solidFill>
          <a:latin typeface="+mj-lt"/>
          <a:ea typeface="+mj-ea"/>
          <a:cs typeface="+mj-cs"/>
        </a:defRPr>
      </a:lvl1pPr>
    </p:titleStyle>
    <p:bodyStyle>
      <a:lvl1pPr marL="342885" indent="-342885" algn="l" defTabSz="457181" rtl="0" eaLnBrk="1" latinLnBrk="0" hangingPunct="1">
        <a:spcBef>
          <a:spcPct val="20000"/>
        </a:spcBef>
        <a:buFont typeface="Arial"/>
        <a:buChar char="•"/>
        <a:defRPr sz="3200" kern="1200">
          <a:solidFill>
            <a:schemeClr val="tx1"/>
          </a:solidFill>
          <a:latin typeface="+mn-lt"/>
          <a:ea typeface="+mn-ea"/>
          <a:cs typeface="+mn-cs"/>
        </a:defRPr>
      </a:lvl1pPr>
      <a:lvl2pPr marL="742919" indent="-285738" algn="l" defTabSz="457181" rtl="0" eaLnBrk="1" latinLnBrk="0" hangingPunct="1">
        <a:spcBef>
          <a:spcPct val="20000"/>
        </a:spcBef>
        <a:buFont typeface="Arial"/>
        <a:buChar char="–"/>
        <a:defRPr sz="2800" kern="1200">
          <a:solidFill>
            <a:schemeClr val="tx1"/>
          </a:solidFill>
          <a:latin typeface="+mn-lt"/>
          <a:ea typeface="+mn-ea"/>
          <a:cs typeface="+mn-cs"/>
        </a:defRPr>
      </a:lvl2pPr>
      <a:lvl3pPr marL="1142952" indent="-228591" algn="l" defTabSz="457181" rtl="0" eaLnBrk="1" latinLnBrk="0" hangingPunct="1">
        <a:spcBef>
          <a:spcPct val="20000"/>
        </a:spcBef>
        <a:buFont typeface="Arial"/>
        <a:buChar char="•"/>
        <a:defRPr sz="2400" kern="1200">
          <a:solidFill>
            <a:schemeClr val="tx1"/>
          </a:solidFill>
          <a:latin typeface="+mn-lt"/>
          <a:ea typeface="+mn-ea"/>
          <a:cs typeface="+mn-cs"/>
        </a:defRPr>
      </a:lvl3pPr>
      <a:lvl4pPr marL="1600133" indent="-228591" algn="l" defTabSz="457181" rtl="0" eaLnBrk="1" latinLnBrk="0" hangingPunct="1">
        <a:spcBef>
          <a:spcPct val="20000"/>
        </a:spcBef>
        <a:buFont typeface="Arial"/>
        <a:buChar char="–"/>
        <a:defRPr sz="2000" kern="1200">
          <a:solidFill>
            <a:schemeClr val="tx1"/>
          </a:solidFill>
          <a:latin typeface="+mn-lt"/>
          <a:ea typeface="+mn-ea"/>
          <a:cs typeface="+mn-cs"/>
        </a:defRPr>
      </a:lvl4pPr>
      <a:lvl5pPr marL="2057315" indent="-228591" algn="l" defTabSz="457181" rtl="0" eaLnBrk="1" latinLnBrk="0" hangingPunct="1">
        <a:spcBef>
          <a:spcPct val="20000"/>
        </a:spcBef>
        <a:buFont typeface="Arial"/>
        <a:buChar char="»"/>
        <a:defRPr sz="2000" kern="1200">
          <a:solidFill>
            <a:schemeClr val="tx1"/>
          </a:solidFill>
          <a:latin typeface="+mn-lt"/>
          <a:ea typeface="+mn-ea"/>
          <a:cs typeface="+mn-cs"/>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1" rtl="0" eaLnBrk="1" latinLnBrk="0" hangingPunct="1">
        <a:defRPr sz="1900" kern="1200">
          <a:solidFill>
            <a:schemeClr val="tx1"/>
          </a:solidFill>
          <a:latin typeface="+mn-lt"/>
          <a:ea typeface="+mn-ea"/>
          <a:cs typeface="+mn-cs"/>
        </a:defRPr>
      </a:lvl1pPr>
      <a:lvl2pPr marL="457181" algn="l" defTabSz="457181" rtl="0" eaLnBrk="1" latinLnBrk="0" hangingPunct="1">
        <a:defRPr sz="1900" kern="1200">
          <a:solidFill>
            <a:schemeClr val="tx1"/>
          </a:solidFill>
          <a:latin typeface="+mn-lt"/>
          <a:ea typeface="+mn-ea"/>
          <a:cs typeface="+mn-cs"/>
        </a:defRPr>
      </a:lvl2pPr>
      <a:lvl3pPr marL="914361" algn="l" defTabSz="457181" rtl="0" eaLnBrk="1" latinLnBrk="0" hangingPunct="1">
        <a:defRPr sz="1900" kern="1200">
          <a:solidFill>
            <a:schemeClr val="tx1"/>
          </a:solidFill>
          <a:latin typeface="+mn-lt"/>
          <a:ea typeface="+mn-ea"/>
          <a:cs typeface="+mn-cs"/>
        </a:defRPr>
      </a:lvl3pPr>
      <a:lvl4pPr marL="1371543" algn="l" defTabSz="457181" rtl="0" eaLnBrk="1" latinLnBrk="0" hangingPunct="1">
        <a:defRPr sz="1900" kern="1200">
          <a:solidFill>
            <a:schemeClr val="tx1"/>
          </a:solidFill>
          <a:latin typeface="+mn-lt"/>
          <a:ea typeface="+mn-ea"/>
          <a:cs typeface="+mn-cs"/>
        </a:defRPr>
      </a:lvl4pPr>
      <a:lvl5pPr marL="1828724" algn="l" defTabSz="457181" rtl="0" eaLnBrk="1" latinLnBrk="0" hangingPunct="1">
        <a:defRPr sz="1900" kern="1200">
          <a:solidFill>
            <a:schemeClr val="tx1"/>
          </a:solidFill>
          <a:latin typeface="+mn-lt"/>
          <a:ea typeface="+mn-ea"/>
          <a:cs typeface="+mn-cs"/>
        </a:defRPr>
      </a:lvl5pPr>
      <a:lvl6pPr marL="2285905" algn="l" defTabSz="457181" rtl="0" eaLnBrk="1" latinLnBrk="0" hangingPunct="1">
        <a:defRPr sz="1900" kern="1200">
          <a:solidFill>
            <a:schemeClr val="tx1"/>
          </a:solidFill>
          <a:latin typeface="+mn-lt"/>
          <a:ea typeface="+mn-ea"/>
          <a:cs typeface="+mn-cs"/>
        </a:defRPr>
      </a:lvl6pPr>
      <a:lvl7pPr marL="2743085" algn="l" defTabSz="457181" rtl="0" eaLnBrk="1" latinLnBrk="0" hangingPunct="1">
        <a:defRPr sz="1900" kern="1200">
          <a:solidFill>
            <a:schemeClr val="tx1"/>
          </a:solidFill>
          <a:latin typeface="+mn-lt"/>
          <a:ea typeface="+mn-ea"/>
          <a:cs typeface="+mn-cs"/>
        </a:defRPr>
      </a:lvl7pPr>
      <a:lvl8pPr marL="3200267" algn="l" defTabSz="457181" rtl="0" eaLnBrk="1" latinLnBrk="0" hangingPunct="1">
        <a:defRPr sz="1900" kern="1200">
          <a:solidFill>
            <a:schemeClr val="tx1"/>
          </a:solidFill>
          <a:latin typeface="+mn-lt"/>
          <a:ea typeface="+mn-ea"/>
          <a:cs typeface="+mn-cs"/>
        </a:defRPr>
      </a:lvl8pPr>
      <a:lvl9pPr marL="3657448" algn="l" defTabSz="45718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a:t>Session 1</a:t>
            </a:r>
          </a:p>
        </p:txBody>
      </p:sp>
      <p:sp>
        <p:nvSpPr>
          <p:cNvPr id="3" name="Text Placeholder 2"/>
          <p:cNvSpPr>
            <a:spLocks noGrp="1"/>
          </p:cNvSpPr>
          <p:nvPr>
            <p:ph type="body" sz="quarter" idx="13"/>
          </p:nvPr>
        </p:nvSpPr>
        <p:spPr/>
        <p:txBody>
          <a:bodyPr/>
          <a:lstStyle/>
          <a:p>
            <a:r>
              <a:rPr lang="en-IN"/>
              <a:t>Microservices</a:t>
            </a:r>
          </a:p>
          <a:p>
            <a:r>
              <a:rPr lang="en-IN"/>
              <a:t>Architecture</a:t>
            </a:r>
            <a:endParaRPr lang="en-US"/>
          </a:p>
        </p:txBody>
      </p:sp>
      <p:sp>
        <p:nvSpPr>
          <p:cNvPr id="5" name="Text Placeholder 4"/>
          <p:cNvSpPr>
            <a:spLocks noGrp="1"/>
          </p:cNvSpPr>
          <p:nvPr>
            <p:ph type="body" sz="quarter" idx="15"/>
          </p:nvPr>
        </p:nvSpPr>
        <p:spPr/>
        <p:txBody>
          <a:bodyPr/>
          <a:lstStyle/>
          <a:p>
            <a:r>
              <a:rPr lang="en-US"/>
              <a:t>Prepared by:</a:t>
            </a:r>
          </a:p>
          <a:p>
            <a:r>
              <a:rPr lang="en-US" sz="1400"/>
              <a:t>Apurva Sawhney</a:t>
            </a:r>
          </a:p>
          <a:p>
            <a:r>
              <a:rPr lang="en-US" sz="1400"/>
              <a:t>Preeti Kanyal</a:t>
            </a:r>
          </a:p>
        </p:txBody>
      </p:sp>
    </p:spTree>
    <p:extLst>
      <p:ext uri="{BB962C8B-B14F-4D97-AF65-F5344CB8AC3E}">
        <p14:creationId xmlns:p14="http://schemas.microsoft.com/office/powerpoint/2010/main" val="31475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86F501-D481-430D-BB50-986717D876EA}"/>
              </a:ext>
            </a:extLst>
          </p:cNvPr>
          <p:cNvSpPr>
            <a:spLocks noGrp="1"/>
          </p:cNvSpPr>
          <p:nvPr>
            <p:ph type="body" sz="quarter" idx="17"/>
          </p:nvPr>
        </p:nvSpPr>
        <p:spPr/>
        <p:txBody>
          <a:bodyPr/>
          <a:lstStyle/>
          <a:p>
            <a:r>
              <a:rPr lang="en-IN"/>
              <a:t>SOA in brief cont.</a:t>
            </a:r>
          </a:p>
        </p:txBody>
      </p:sp>
      <p:pic>
        <p:nvPicPr>
          <p:cNvPr id="5" name="Picture 4">
            <a:extLst>
              <a:ext uri="{FF2B5EF4-FFF2-40B4-BE49-F238E27FC236}">
                <a16:creationId xmlns:a16="http://schemas.microsoft.com/office/drawing/2014/main" id="{F8CFDC3E-0514-4A34-914E-89D9E1FB06F3}"/>
              </a:ext>
            </a:extLst>
          </p:cNvPr>
          <p:cNvPicPr>
            <a:picLocks noChangeAspect="1"/>
          </p:cNvPicPr>
          <p:nvPr/>
        </p:nvPicPr>
        <p:blipFill>
          <a:blip r:embed="rId3"/>
          <a:stretch>
            <a:fillRect/>
          </a:stretch>
        </p:blipFill>
        <p:spPr>
          <a:xfrm>
            <a:off x="1719263" y="1985962"/>
            <a:ext cx="8220075" cy="4191000"/>
          </a:xfrm>
          <a:prstGeom prst="rect">
            <a:avLst/>
          </a:prstGeom>
        </p:spPr>
      </p:pic>
    </p:spTree>
    <p:extLst>
      <p:ext uri="{BB962C8B-B14F-4D97-AF65-F5344CB8AC3E}">
        <p14:creationId xmlns:p14="http://schemas.microsoft.com/office/powerpoint/2010/main" val="210263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Microservices architecture</a:t>
            </a:r>
          </a:p>
        </p:txBody>
      </p:sp>
    </p:spTree>
    <p:extLst>
      <p:ext uri="{BB962C8B-B14F-4D97-AF65-F5344CB8AC3E}">
        <p14:creationId xmlns:p14="http://schemas.microsoft.com/office/powerpoint/2010/main" val="94988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Microservices – A “style” of software architecture</a:t>
            </a:r>
          </a:p>
        </p:txBody>
      </p:sp>
      <p:sp>
        <p:nvSpPr>
          <p:cNvPr id="2" name="Rectangle 1"/>
          <p:cNvSpPr/>
          <p:nvPr/>
        </p:nvSpPr>
        <p:spPr>
          <a:xfrm>
            <a:off x="327026" y="1349792"/>
            <a:ext cx="10575925" cy="5967275"/>
          </a:xfrm>
          <a:prstGeom prst="rect">
            <a:avLst/>
          </a:prstGeom>
        </p:spPr>
        <p:txBody>
          <a:bodyPr wrap="square" anchor="t">
            <a:spAutoFit/>
          </a:bodyPr>
          <a:lstStyle/>
          <a:p>
            <a:pPr marL="228600" lvl="1" indent="-228600">
              <a:lnSpc>
                <a:spcPct val="90000"/>
              </a:lnSpc>
              <a:spcBef>
                <a:spcPts val="2400"/>
              </a:spcBef>
              <a:buClr>
                <a:srgbClr val="3E3D40"/>
              </a:buClr>
              <a:buSzPct val="80000"/>
              <a:buFont typeface="Wingdings" panose="05000000000000000000" pitchFamily="2" charset="2"/>
              <a:buChar char="§"/>
            </a:pPr>
            <a:r>
              <a:rPr lang="en-IN">
                <a:solidFill>
                  <a:srgbClr val="3E3D40"/>
                </a:solidFill>
                <a:latin typeface="+mj-lt"/>
              </a:rPr>
              <a:t>Many smaller, clearly scoped services</a:t>
            </a:r>
          </a:p>
          <a:p>
            <a:pPr marL="742950" lvl="2" indent="-285750">
              <a:lnSpc>
                <a:spcPct val="90000"/>
              </a:lnSpc>
              <a:spcBef>
                <a:spcPts val="2400"/>
              </a:spcBef>
              <a:buClr>
                <a:srgbClr val="3E3D40"/>
              </a:buClr>
              <a:buSzPct val="80000"/>
              <a:buFont typeface="Wingdings" panose="05000000000000000000" pitchFamily="2" charset="2"/>
              <a:buChar char="q"/>
            </a:pPr>
            <a:r>
              <a:rPr lang="en-IN">
                <a:solidFill>
                  <a:srgbClr val="3E3D40"/>
                </a:solidFill>
                <a:latin typeface="+mj-lt"/>
                <a:cs typeface="Calibri Light"/>
              </a:rPr>
              <a:t>Single Responsibility Principle</a:t>
            </a:r>
          </a:p>
          <a:p>
            <a:pPr marL="742950" lvl="2" indent="-285750">
              <a:lnSpc>
                <a:spcPct val="90000"/>
              </a:lnSpc>
              <a:spcBef>
                <a:spcPts val="2400"/>
              </a:spcBef>
              <a:buClr>
                <a:srgbClr val="3E3D40"/>
              </a:buClr>
              <a:buSzPct val="80000"/>
              <a:buFont typeface="Wingdings" panose="05000000000000000000" pitchFamily="2" charset="2"/>
              <a:buChar char="q"/>
            </a:pPr>
            <a:r>
              <a:rPr lang="en-IN">
                <a:solidFill>
                  <a:srgbClr val="3E3D40"/>
                </a:solidFill>
                <a:latin typeface="+mj-lt"/>
                <a:cs typeface="Calibri Light"/>
              </a:rPr>
              <a:t>Domain Driven Development</a:t>
            </a:r>
          </a:p>
          <a:p>
            <a:pPr marL="742950" lvl="2" indent="-285750">
              <a:lnSpc>
                <a:spcPct val="90000"/>
              </a:lnSpc>
              <a:spcBef>
                <a:spcPts val="2400"/>
              </a:spcBef>
              <a:buClr>
                <a:srgbClr val="3E3D40"/>
              </a:buClr>
              <a:buSzPct val="80000"/>
              <a:buFont typeface="Wingdings" panose="05000000000000000000" pitchFamily="2" charset="2"/>
              <a:buChar char="q"/>
            </a:pPr>
            <a:r>
              <a:rPr lang="en-IN">
                <a:solidFill>
                  <a:srgbClr val="3E3D40"/>
                </a:solidFill>
                <a:latin typeface="+mj-lt"/>
                <a:cs typeface="Calibri Light"/>
              </a:rPr>
              <a:t>Bounded Context</a:t>
            </a:r>
          </a:p>
          <a:p>
            <a:pPr marL="742950" lvl="2" indent="-285750">
              <a:lnSpc>
                <a:spcPct val="90000"/>
              </a:lnSpc>
              <a:spcBef>
                <a:spcPts val="2400"/>
              </a:spcBef>
              <a:buClr>
                <a:srgbClr val="3E3D40"/>
              </a:buClr>
              <a:buSzPct val="80000"/>
              <a:buFont typeface="Wingdings" panose="05000000000000000000" pitchFamily="2" charset="2"/>
              <a:buChar char="q"/>
            </a:pPr>
            <a:r>
              <a:rPr lang="en-IN">
                <a:solidFill>
                  <a:srgbClr val="3E3D40"/>
                </a:solidFill>
                <a:latin typeface="+mj-lt"/>
                <a:cs typeface="Calibri Light"/>
              </a:rPr>
              <a:t>Independently managed(versioned, deployed or scaled)</a:t>
            </a:r>
          </a:p>
          <a:p>
            <a:pPr marL="228600" lvl="1" indent="-228600">
              <a:lnSpc>
                <a:spcPct val="90000"/>
              </a:lnSpc>
              <a:spcBef>
                <a:spcPts val="2400"/>
              </a:spcBef>
              <a:buClr>
                <a:srgbClr val="3E3D40"/>
              </a:buClr>
              <a:buSzPct val="80000"/>
              <a:buFont typeface="Wingdings" panose="05000000000000000000" pitchFamily="2" charset="2"/>
              <a:buChar char="§"/>
            </a:pPr>
            <a:r>
              <a:rPr lang="en-IN">
                <a:solidFill>
                  <a:srgbClr val="3E3D40"/>
                </a:solidFill>
                <a:latin typeface="+mj-lt"/>
              </a:rPr>
              <a:t>Language and framework agnostic</a:t>
            </a:r>
            <a:endParaRPr lang="en-IN">
              <a:solidFill>
                <a:srgbClr val="3E3D40"/>
              </a:solidFill>
              <a:latin typeface="+mj-lt"/>
              <a:cs typeface="Calibri Light"/>
            </a:endParaRPr>
          </a:p>
          <a:p>
            <a:pPr marL="228600" lvl="1" indent="-228600">
              <a:lnSpc>
                <a:spcPct val="90000"/>
              </a:lnSpc>
              <a:spcBef>
                <a:spcPts val="2400"/>
              </a:spcBef>
              <a:buClr>
                <a:srgbClr val="3E3D40"/>
              </a:buClr>
              <a:buSzPct val="80000"/>
              <a:buFont typeface="Wingdings" panose="05000000000000000000" pitchFamily="2" charset="2"/>
              <a:buChar char="§"/>
            </a:pPr>
            <a:r>
              <a:rPr lang="en-IN">
                <a:solidFill>
                  <a:srgbClr val="3E3D40"/>
                </a:solidFill>
                <a:latin typeface="+mj-lt"/>
              </a:rPr>
              <a:t>Are developed by a small development team</a:t>
            </a:r>
          </a:p>
          <a:p>
            <a:pPr marL="228600" lvl="1" indent="-228600">
              <a:lnSpc>
                <a:spcPct val="90000"/>
              </a:lnSpc>
              <a:spcBef>
                <a:spcPts val="2400"/>
              </a:spcBef>
              <a:buClr>
                <a:srgbClr val="3E3D40"/>
              </a:buClr>
              <a:buSzPct val="80000"/>
              <a:buFont typeface="Wingdings" panose="05000000000000000000" pitchFamily="2" charset="2"/>
              <a:buChar char="§"/>
            </a:pPr>
            <a:r>
              <a:rPr lang="en-US">
                <a:solidFill>
                  <a:srgbClr val="3E3D40"/>
                </a:solidFill>
                <a:latin typeface="+mj-lt"/>
              </a:rPr>
              <a:t>Example: e-commerce</a:t>
            </a:r>
          </a:p>
          <a:p>
            <a:pPr marL="742315" lvl="2" indent="-285750">
              <a:spcBef>
                <a:spcPts val="100"/>
              </a:spcBef>
              <a:buClr>
                <a:srgbClr val="3E3D40"/>
              </a:buClr>
              <a:buSzPct val="80000"/>
              <a:buFont typeface="Courier New" panose="02070309020205020404" pitchFamily="49" charset="0"/>
              <a:buChar char="o"/>
            </a:pPr>
            <a:r>
              <a:rPr lang="en-US">
                <a:solidFill>
                  <a:srgbClr val="3E3D40"/>
                </a:solidFill>
              </a:rPr>
              <a:t>Inventory management</a:t>
            </a:r>
          </a:p>
          <a:p>
            <a:pPr marL="742315" lvl="2" indent="-285750">
              <a:spcBef>
                <a:spcPts val="100"/>
              </a:spcBef>
              <a:buClr>
                <a:srgbClr val="3E3D40"/>
              </a:buClr>
              <a:buSzPct val="80000"/>
              <a:buFont typeface="Courier New" panose="02070309020205020404" pitchFamily="49" charset="0"/>
              <a:buChar char="o"/>
            </a:pPr>
            <a:r>
              <a:rPr lang="en-US">
                <a:solidFill>
                  <a:srgbClr val="3E3D40"/>
                </a:solidFill>
              </a:rPr>
              <a:t>Order management</a:t>
            </a:r>
          </a:p>
          <a:p>
            <a:pPr marL="742315" lvl="2" indent="-285750">
              <a:spcBef>
                <a:spcPts val="100"/>
              </a:spcBef>
              <a:buClr>
                <a:srgbClr val="3E3D40"/>
              </a:buClr>
              <a:buSzPct val="80000"/>
              <a:buFont typeface="Courier New" panose="02070309020205020404" pitchFamily="49" charset="0"/>
              <a:buChar char="o"/>
            </a:pPr>
            <a:r>
              <a:rPr lang="en-US">
                <a:solidFill>
                  <a:srgbClr val="3E3D40"/>
                </a:solidFill>
              </a:rPr>
              <a:t>Web store front-end </a:t>
            </a:r>
          </a:p>
          <a:p>
            <a:pPr marL="742315" lvl="2" indent="-285750">
              <a:spcBef>
                <a:spcPts val="100"/>
              </a:spcBef>
              <a:buClr>
                <a:srgbClr val="3E3D40"/>
              </a:buClr>
              <a:buSzPct val="80000"/>
              <a:buFont typeface="Courier New" panose="02070309020205020404" pitchFamily="49" charset="0"/>
              <a:buChar char="o"/>
            </a:pPr>
            <a:r>
              <a:rPr lang="en-US">
                <a:solidFill>
                  <a:srgbClr val="3E3D40"/>
                </a:solidFill>
              </a:rPr>
              <a:t>Product Management (catalog of products) </a:t>
            </a:r>
            <a:endParaRPr lang="en-US">
              <a:solidFill>
                <a:srgbClr val="3E3D40"/>
              </a:solidFill>
              <a:ea typeface="+mn-lt"/>
              <a:cs typeface="+mn-lt"/>
            </a:endParaRPr>
          </a:p>
          <a:p>
            <a:pPr marL="742315" lvl="2" indent="-285750">
              <a:spcBef>
                <a:spcPts val="100"/>
              </a:spcBef>
              <a:buClr>
                <a:srgbClr val="3E3D40"/>
              </a:buClr>
              <a:buSzPct val="80000"/>
              <a:buFont typeface="Courier New" panose="02070309020205020404" pitchFamily="49" charset="0"/>
              <a:buChar char="o"/>
            </a:pPr>
            <a:r>
              <a:rPr lang="en-IN">
                <a:solidFill>
                  <a:srgbClr val="3E3D40"/>
                </a:solidFill>
              </a:rPr>
              <a:t>Customer Management</a:t>
            </a:r>
            <a:endParaRPr lang="en-IN">
              <a:solidFill>
                <a:srgbClr val="3E3D40"/>
              </a:solidFill>
              <a:latin typeface="+mj-lt"/>
              <a:cs typeface="Calibri Light"/>
            </a:endParaRPr>
          </a:p>
          <a:p>
            <a:pPr>
              <a:buClr>
                <a:srgbClr val="3E3D40"/>
              </a:buClr>
              <a:buSzPct val="80000"/>
            </a:pPr>
            <a:endParaRPr lang="en-IN"/>
          </a:p>
        </p:txBody>
      </p:sp>
    </p:spTree>
    <p:extLst>
      <p:ext uri="{BB962C8B-B14F-4D97-AF65-F5344CB8AC3E}">
        <p14:creationId xmlns:p14="http://schemas.microsoft.com/office/powerpoint/2010/main" val="323522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Defining microservice architecture</a:t>
            </a:r>
          </a:p>
        </p:txBody>
      </p:sp>
      <p:sp>
        <p:nvSpPr>
          <p:cNvPr id="4" name="Content Placeholder 2"/>
          <p:cNvSpPr>
            <a:spLocks noGrp="1"/>
          </p:cNvSpPr>
          <p:nvPr>
            <p:ph idx="4294967295"/>
          </p:nvPr>
        </p:nvSpPr>
        <p:spPr>
          <a:xfrm>
            <a:off x="2032094" y="1861017"/>
            <a:ext cx="7624482" cy="4351338"/>
          </a:xfrm>
          <a:prstGeom prst="rect">
            <a:avLst/>
          </a:prstGeom>
        </p:spPr>
        <p:txBody>
          <a:bodyPr/>
          <a:lstStyle/>
          <a:p>
            <a:pPr marL="0" indent="0" algn="ctr">
              <a:buNone/>
            </a:pPr>
            <a:r>
              <a:rPr lang="en-US"/>
              <a:t>“…the microservice architectural style.. ..is an approach to developing a single application as a suite of small services, each running in its own process and communicating with lightweight mechanisms, often an HTTP resource API. …”</a:t>
            </a:r>
          </a:p>
          <a:p>
            <a:pPr marL="0" indent="0" algn="ctr">
              <a:buNone/>
            </a:pPr>
            <a:endParaRPr lang="en-US"/>
          </a:p>
          <a:p>
            <a:pPr marL="0" indent="0" algn="r">
              <a:buNone/>
            </a:pPr>
            <a:r>
              <a:rPr lang="en-US"/>
              <a:t>Martin Fowler</a:t>
            </a:r>
          </a:p>
          <a:p>
            <a:pPr marL="0" indent="0" algn="r">
              <a:buNone/>
            </a:pPr>
            <a:r>
              <a:rPr lang="en-US" sz="1400"/>
              <a:t>http://martinfowler.com/articles/microservices.html</a:t>
            </a:r>
          </a:p>
        </p:txBody>
      </p:sp>
    </p:spTree>
    <p:extLst>
      <p:ext uri="{BB962C8B-B14F-4D97-AF65-F5344CB8AC3E}">
        <p14:creationId xmlns:p14="http://schemas.microsoft.com/office/powerpoint/2010/main" val="24702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EE4E661-0ADF-4E45-B4AC-A26B84400A45}"/>
              </a:ext>
            </a:extLst>
          </p:cNvPr>
          <p:cNvSpPr/>
          <p:nvPr/>
        </p:nvSpPr>
        <p:spPr>
          <a:xfrm>
            <a:off x="7153274" y="4762500"/>
            <a:ext cx="1733550" cy="5143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A66D5E6-448F-461E-8F2A-AAAADA746D1D}"/>
              </a:ext>
            </a:extLst>
          </p:cNvPr>
          <p:cNvSpPr/>
          <p:nvPr/>
        </p:nvSpPr>
        <p:spPr>
          <a:xfrm>
            <a:off x="4552950" y="4762500"/>
            <a:ext cx="1714500" cy="5143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310FE6-E908-4BDE-8574-BDD5A603CB32}"/>
              </a:ext>
            </a:extLst>
          </p:cNvPr>
          <p:cNvSpPr/>
          <p:nvPr/>
        </p:nvSpPr>
        <p:spPr>
          <a:xfrm>
            <a:off x="2314575" y="4762500"/>
            <a:ext cx="1562100" cy="5143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7"/>
          </p:nvPr>
        </p:nvSpPr>
        <p:spPr/>
        <p:txBody>
          <a:bodyPr/>
          <a:lstStyle/>
          <a:p>
            <a:r>
              <a:rPr lang="en-US"/>
              <a:t>Microservice architecture</a:t>
            </a:r>
          </a:p>
        </p:txBody>
      </p:sp>
      <p:pic>
        <p:nvPicPr>
          <p:cNvPr id="2" name="Picture 2" descr="A close up of electronics&#10;&#10;Description generated with high confidence">
            <a:extLst>
              <a:ext uri="{FF2B5EF4-FFF2-40B4-BE49-F238E27FC236}">
                <a16:creationId xmlns:a16="http://schemas.microsoft.com/office/drawing/2014/main" id="{52A1CADB-E59B-4CA6-80AC-1925F43F4C8A}"/>
              </a:ext>
            </a:extLst>
          </p:cNvPr>
          <p:cNvPicPr>
            <a:picLocks noChangeAspect="1"/>
          </p:cNvPicPr>
          <p:nvPr/>
        </p:nvPicPr>
        <p:blipFill>
          <a:blip r:embed="rId3"/>
          <a:stretch>
            <a:fillRect/>
          </a:stretch>
        </p:blipFill>
        <p:spPr>
          <a:xfrm>
            <a:off x="1390650" y="1509130"/>
            <a:ext cx="9248775" cy="696489"/>
          </a:xfrm>
          <a:prstGeom prst="rect">
            <a:avLst/>
          </a:prstGeom>
        </p:spPr>
      </p:pic>
      <p:pic>
        <p:nvPicPr>
          <p:cNvPr id="4" name="Picture 4" descr="A picture containing sky&#10;&#10;Description generated with high confidence">
            <a:extLst>
              <a:ext uri="{FF2B5EF4-FFF2-40B4-BE49-F238E27FC236}">
                <a16:creationId xmlns:a16="http://schemas.microsoft.com/office/drawing/2014/main" id="{5F5B2BD2-88C5-4F0A-A22A-F2ABB3443536}"/>
              </a:ext>
            </a:extLst>
          </p:cNvPr>
          <p:cNvPicPr>
            <a:picLocks noChangeAspect="1"/>
          </p:cNvPicPr>
          <p:nvPr/>
        </p:nvPicPr>
        <p:blipFill>
          <a:blip r:embed="rId4"/>
          <a:stretch>
            <a:fillRect/>
          </a:stretch>
        </p:blipFill>
        <p:spPr>
          <a:xfrm>
            <a:off x="5019675" y="2752725"/>
            <a:ext cx="2000250" cy="590550"/>
          </a:xfrm>
          <a:prstGeom prst="rect">
            <a:avLst/>
          </a:prstGeom>
        </p:spPr>
      </p:pic>
      <p:pic>
        <p:nvPicPr>
          <p:cNvPr id="6" name="Picture 7">
            <a:extLst>
              <a:ext uri="{FF2B5EF4-FFF2-40B4-BE49-F238E27FC236}">
                <a16:creationId xmlns:a16="http://schemas.microsoft.com/office/drawing/2014/main" id="{BC3C2D45-AFCA-426E-9C12-4B21B756DABD}"/>
              </a:ext>
            </a:extLst>
          </p:cNvPr>
          <p:cNvPicPr>
            <a:picLocks noChangeAspect="1"/>
          </p:cNvPicPr>
          <p:nvPr/>
        </p:nvPicPr>
        <p:blipFill>
          <a:blip r:embed="rId5"/>
          <a:stretch>
            <a:fillRect/>
          </a:stretch>
        </p:blipFill>
        <p:spPr>
          <a:xfrm>
            <a:off x="5019675" y="3695700"/>
            <a:ext cx="2000250" cy="590550"/>
          </a:xfrm>
          <a:prstGeom prst="rect">
            <a:avLst/>
          </a:prstGeom>
        </p:spPr>
      </p:pic>
      <p:sp>
        <p:nvSpPr>
          <p:cNvPr id="15" name="Rectangle 14">
            <a:extLst>
              <a:ext uri="{FF2B5EF4-FFF2-40B4-BE49-F238E27FC236}">
                <a16:creationId xmlns:a16="http://schemas.microsoft.com/office/drawing/2014/main" id="{05181C07-C536-467D-9833-6F8D38E7E466}"/>
              </a:ext>
            </a:extLst>
          </p:cNvPr>
          <p:cNvSpPr/>
          <p:nvPr/>
        </p:nvSpPr>
        <p:spPr>
          <a:xfrm>
            <a:off x="2495550" y="4629150"/>
            <a:ext cx="1619250" cy="476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cs typeface="Calibri Light"/>
              </a:rPr>
              <a:t>Order API</a:t>
            </a:r>
          </a:p>
        </p:txBody>
      </p:sp>
      <p:sp>
        <p:nvSpPr>
          <p:cNvPr id="84" name="Rectangle 83">
            <a:extLst>
              <a:ext uri="{FF2B5EF4-FFF2-40B4-BE49-F238E27FC236}">
                <a16:creationId xmlns:a16="http://schemas.microsoft.com/office/drawing/2014/main" id="{C81FE534-083C-4040-B3E8-C42395F24E37}"/>
              </a:ext>
            </a:extLst>
          </p:cNvPr>
          <p:cNvSpPr/>
          <p:nvPr/>
        </p:nvSpPr>
        <p:spPr>
          <a:xfrm>
            <a:off x="4819650" y="4629150"/>
            <a:ext cx="1666875" cy="5143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cs typeface="Calibri Light"/>
              </a:rPr>
              <a:t>Product API</a:t>
            </a:r>
            <a:endParaRPr lang="en-US" sz="1600">
              <a:solidFill>
                <a:schemeClr val="tx1"/>
              </a:solidFill>
            </a:endParaRPr>
          </a:p>
        </p:txBody>
      </p:sp>
      <p:sp>
        <p:nvSpPr>
          <p:cNvPr id="86" name="Rectangle 85">
            <a:extLst>
              <a:ext uri="{FF2B5EF4-FFF2-40B4-BE49-F238E27FC236}">
                <a16:creationId xmlns:a16="http://schemas.microsoft.com/office/drawing/2014/main" id="{B6DA604B-84D3-41E5-AB39-1033C470BAEF}"/>
              </a:ext>
            </a:extLst>
          </p:cNvPr>
          <p:cNvSpPr/>
          <p:nvPr/>
        </p:nvSpPr>
        <p:spPr>
          <a:xfrm>
            <a:off x="7496174" y="4629150"/>
            <a:ext cx="1657350" cy="5143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cs typeface="Calibri Light"/>
              </a:rPr>
              <a:t>Recommendation API</a:t>
            </a:r>
            <a:endParaRPr lang="en-US" sz="1600">
              <a:solidFill>
                <a:schemeClr val="tx1"/>
              </a:solidFill>
            </a:endParaRPr>
          </a:p>
        </p:txBody>
      </p:sp>
      <p:sp>
        <p:nvSpPr>
          <p:cNvPr id="17" name="Flowchart: Magnetic Disk 16">
            <a:extLst>
              <a:ext uri="{FF2B5EF4-FFF2-40B4-BE49-F238E27FC236}">
                <a16:creationId xmlns:a16="http://schemas.microsoft.com/office/drawing/2014/main" id="{ACAB4175-A7BE-474F-AD13-CD2C1D64F115}"/>
              </a:ext>
            </a:extLst>
          </p:cNvPr>
          <p:cNvSpPr/>
          <p:nvPr/>
        </p:nvSpPr>
        <p:spPr>
          <a:xfrm>
            <a:off x="2266950" y="5780151"/>
            <a:ext cx="1847850" cy="612647"/>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cs typeface="Calibri Light"/>
              </a:rPr>
              <a:t>Order DB</a:t>
            </a:r>
            <a:endParaRPr lang="en-US" sz="1600">
              <a:solidFill>
                <a:schemeClr val="tx1"/>
              </a:solidFill>
            </a:endParaRPr>
          </a:p>
        </p:txBody>
      </p:sp>
      <p:sp>
        <p:nvSpPr>
          <p:cNvPr id="88" name="Flowchart: Magnetic Disk 87">
            <a:extLst>
              <a:ext uri="{FF2B5EF4-FFF2-40B4-BE49-F238E27FC236}">
                <a16:creationId xmlns:a16="http://schemas.microsoft.com/office/drawing/2014/main" id="{1EA9D8EC-389F-4230-AA77-4EDD236B2D5F}"/>
              </a:ext>
            </a:extLst>
          </p:cNvPr>
          <p:cNvSpPr/>
          <p:nvPr/>
        </p:nvSpPr>
        <p:spPr>
          <a:xfrm>
            <a:off x="4857750" y="5780150"/>
            <a:ext cx="1819275" cy="612647"/>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cs typeface="Calibri Light"/>
              </a:rPr>
              <a:t>Product DB</a:t>
            </a:r>
            <a:endParaRPr lang="en-US" sz="1600">
              <a:solidFill>
                <a:schemeClr val="tx1"/>
              </a:solidFill>
            </a:endParaRPr>
          </a:p>
        </p:txBody>
      </p:sp>
      <p:sp>
        <p:nvSpPr>
          <p:cNvPr id="89" name="Flowchart: Magnetic Disk 88">
            <a:extLst>
              <a:ext uri="{FF2B5EF4-FFF2-40B4-BE49-F238E27FC236}">
                <a16:creationId xmlns:a16="http://schemas.microsoft.com/office/drawing/2014/main" id="{CBDF8926-9B84-47C6-A112-C88D469FDB74}"/>
              </a:ext>
            </a:extLst>
          </p:cNvPr>
          <p:cNvSpPr/>
          <p:nvPr/>
        </p:nvSpPr>
        <p:spPr>
          <a:xfrm>
            <a:off x="7391400" y="5780150"/>
            <a:ext cx="1752600" cy="612647"/>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cs typeface="Calibri Light"/>
              </a:rPr>
              <a:t>Recommendation DB</a:t>
            </a:r>
            <a:endParaRPr lang="en-US" sz="1600">
              <a:solidFill>
                <a:schemeClr val="tx1"/>
              </a:solidFill>
            </a:endParaRPr>
          </a:p>
        </p:txBody>
      </p:sp>
      <p:cxnSp>
        <p:nvCxnSpPr>
          <p:cNvPr id="18" name="Straight Arrow Connector 17">
            <a:extLst>
              <a:ext uri="{FF2B5EF4-FFF2-40B4-BE49-F238E27FC236}">
                <a16:creationId xmlns:a16="http://schemas.microsoft.com/office/drawing/2014/main" id="{94CC4E29-BE36-4524-8313-518BA5924A47}"/>
              </a:ext>
            </a:extLst>
          </p:cNvPr>
          <p:cNvCxnSpPr/>
          <p:nvPr/>
        </p:nvCxnSpPr>
        <p:spPr>
          <a:xfrm flipH="1">
            <a:off x="5881342" y="2225261"/>
            <a:ext cx="9525" cy="542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6B328199-9CF7-4AB4-AF2E-7AB2F51E6563}"/>
              </a:ext>
            </a:extLst>
          </p:cNvPr>
          <p:cNvCxnSpPr>
            <a:cxnSpLocks/>
          </p:cNvCxnSpPr>
          <p:nvPr/>
        </p:nvCxnSpPr>
        <p:spPr>
          <a:xfrm flipH="1">
            <a:off x="5881342" y="3292060"/>
            <a:ext cx="9525" cy="4095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F2C02CF9-3E4E-440A-92D0-1A01FE31BB7E}"/>
              </a:ext>
            </a:extLst>
          </p:cNvPr>
          <p:cNvCxnSpPr>
            <a:cxnSpLocks/>
          </p:cNvCxnSpPr>
          <p:nvPr/>
        </p:nvCxnSpPr>
        <p:spPr>
          <a:xfrm flipH="1">
            <a:off x="5757517" y="4215985"/>
            <a:ext cx="0" cy="4095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9BB01F9C-99B2-4946-BAB7-2065148359ED}"/>
              </a:ext>
            </a:extLst>
          </p:cNvPr>
          <p:cNvCxnSpPr>
            <a:cxnSpLocks/>
          </p:cNvCxnSpPr>
          <p:nvPr/>
        </p:nvCxnSpPr>
        <p:spPr>
          <a:xfrm flipH="1">
            <a:off x="3395317" y="4215985"/>
            <a:ext cx="2152650" cy="428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80D86FC1-8DD9-41BC-9018-2B8CF23A2F7F}"/>
              </a:ext>
            </a:extLst>
          </p:cNvPr>
          <p:cNvCxnSpPr>
            <a:cxnSpLocks/>
          </p:cNvCxnSpPr>
          <p:nvPr/>
        </p:nvCxnSpPr>
        <p:spPr>
          <a:xfrm>
            <a:off x="6376642" y="4215985"/>
            <a:ext cx="1466850" cy="428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999030C-35F0-4363-ACBA-54B37B74DACB}"/>
              </a:ext>
            </a:extLst>
          </p:cNvPr>
          <p:cNvCxnSpPr/>
          <p:nvPr/>
        </p:nvCxnSpPr>
        <p:spPr>
          <a:xfrm flipH="1">
            <a:off x="3095625" y="5276850"/>
            <a:ext cx="9525" cy="50482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FA134B11-DB8D-45FA-9B37-B71231FC62AC}"/>
              </a:ext>
            </a:extLst>
          </p:cNvPr>
          <p:cNvCxnSpPr>
            <a:cxnSpLocks/>
          </p:cNvCxnSpPr>
          <p:nvPr/>
        </p:nvCxnSpPr>
        <p:spPr>
          <a:xfrm flipH="1">
            <a:off x="5600700" y="5276850"/>
            <a:ext cx="9525" cy="50482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BB29856F-2100-49FF-9589-0DC0FD587973}"/>
              </a:ext>
            </a:extLst>
          </p:cNvPr>
          <p:cNvCxnSpPr>
            <a:cxnSpLocks/>
          </p:cNvCxnSpPr>
          <p:nvPr/>
        </p:nvCxnSpPr>
        <p:spPr>
          <a:xfrm flipH="1">
            <a:off x="7905750" y="5276850"/>
            <a:ext cx="9525" cy="50482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1AFDE71D-2800-4F34-A49D-2F9FAF60C3E8}"/>
              </a:ext>
            </a:extLst>
          </p:cNvPr>
          <p:cNvCxnSpPr/>
          <p:nvPr/>
        </p:nvCxnSpPr>
        <p:spPr>
          <a:xfrm>
            <a:off x="1333500" y="2209800"/>
            <a:ext cx="9515475" cy="19050"/>
          </a:xfrm>
          <a:prstGeom prst="straightConnector1">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27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Microservice architecture- How scaling occurs?</a:t>
            </a:r>
          </a:p>
        </p:txBody>
      </p:sp>
      <p:grpSp>
        <p:nvGrpSpPr>
          <p:cNvPr id="2" name="Group 4">
            <a:extLst>
              <a:ext uri="{FF2B5EF4-FFF2-40B4-BE49-F238E27FC236}">
                <a16:creationId xmlns:a16="http://schemas.microsoft.com/office/drawing/2014/main" id="{4D111DA4-4654-42F2-A6C3-C21B14BFB5E2}"/>
              </a:ext>
            </a:extLst>
          </p:cNvPr>
          <p:cNvGrpSpPr>
            <a:grpSpLocks noChangeAspect="1"/>
          </p:cNvGrpSpPr>
          <p:nvPr/>
        </p:nvGrpSpPr>
        <p:grpSpPr bwMode="auto">
          <a:xfrm>
            <a:off x="1714501" y="1327150"/>
            <a:ext cx="8763000" cy="5276850"/>
            <a:chOff x="1079" y="836"/>
            <a:chExt cx="5520" cy="3324"/>
          </a:xfrm>
        </p:grpSpPr>
        <p:sp>
          <p:nvSpPr>
            <p:cNvPr id="3" name="AutoShape 3">
              <a:extLst>
                <a:ext uri="{FF2B5EF4-FFF2-40B4-BE49-F238E27FC236}">
                  <a16:creationId xmlns:a16="http://schemas.microsoft.com/office/drawing/2014/main" id="{8E785B7E-F630-4225-A047-F80C0AFDF96D}"/>
                </a:ext>
              </a:extLst>
            </p:cNvPr>
            <p:cNvSpPr>
              <a:spLocks noChangeAspect="1" noChangeArrowheads="1" noTextEdit="1"/>
            </p:cNvSpPr>
            <p:nvPr/>
          </p:nvSpPr>
          <p:spPr bwMode="auto">
            <a:xfrm>
              <a:off x="1079" y="836"/>
              <a:ext cx="5520" cy="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 name="Rectangle 5">
              <a:extLst>
                <a:ext uri="{FF2B5EF4-FFF2-40B4-BE49-F238E27FC236}">
                  <a16:creationId xmlns:a16="http://schemas.microsoft.com/office/drawing/2014/main" id="{C8336D8D-575D-426B-BDC3-3B7D9D594C98}"/>
                </a:ext>
              </a:extLst>
            </p:cNvPr>
            <p:cNvSpPr>
              <a:spLocks noChangeArrowheads="1"/>
            </p:cNvSpPr>
            <p:nvPr/>
          </p:nvSpPr>
          <p:spPr bwMode="auto">
            <a:xfrm>
              <a:off x="1089" y="846"/>
              <a:ext cx="5503" cy="33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 name="Rectangle 6">
              <a:extLst>
                <a:ext uri="{FF2B5EF4-FFF2-40B4-BE49-F238E27FC236}">
                  <a16:creationId xmlns:a16="http://schemas.microsoft.com/office/drawing/2014/main" id="{64B05FDB-F8AE-409A-8E5C-84415586B1C6}"/>
                </a:ext>
              </a:extLst>
            </p:cNvPr>
            <p:cNvSpPr>
              <a:spLocks noChangeArrowheads="1"/>
            </p:cNvSpPr>
            <p:nvPr/>
          </p:nvSpPr>
          <p:spPr bwMode="auto">
            <a:xfrm>
              <a:off x="1089" y="846"/>
              <a:ext cx="5503" cy="3306"/>
            </a:xfrm>
            <a:prstGeom prst="rect">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7">
              <a:extLst>
                <a:ext uri="{FF2B5EF4-FFF2-40B4-BE49-F238E27FC236}">
                  <a16:creationId xmlns:a16="http://schemas.microsoft.com/office/drawing/2014/main" id="{7D2154E5-1CD4-4A68-AD0C-611E3C255329}"/>
                </a:ext>
              </a:extLst>
            </p:cNvPr>
            <p:cNvSpPr>
              <a:spLocks noChangeArrowheads="1"/>
            </p:cNvSpPr>
            <p:nvPr/>
          </p:nvSpPr>
          <p:spPr bwMode="auto">
            <a:xfrm>
              <a:off x="3197" y="1144"/>
              <a:ext cx="1146" cy="7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 name="Rectangle 8">
              <a:extLst>
                <a:ext uri="{FF2B5EF4-FFF2-40B4-BE49-F238E27FC236}">
                  <a16:creationId xmlns:a16="http://schemas.microsoft.com/office/drawing/2014/main" id="{032A8406-04F3-47A4-9EEE-B20C91CEDBC2}"/>
                </a:ext>
              </a:extLst>
            </p:cNvPr>
            <p:cNvSpPr>
              <a:spLocks noChangeArrowheads="1"/>
            </p:cNvSpPr>
            <p:nvPr/>
          </p:nvSpPr>
          <p:spPr bwMode="auto">
            <a:xfrm>
              <a:off x="3197" y="1144"/>
              <a:ext cx="1146" cy="765"/>
            </a:xfrm>
            <a:prstGeom prst="rect">
              <a:avLst/>
            </a:prstGeom>
            <a:noFill/>
            <a:ln w="17463" cap="rnd">
              <a:solidFill>
                <a:srgbClr val="548B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9">
              <a:extLst>
                <a:ext uri="{FF2B5EF4-FFF2-40B4-BE49-F238E27FC236}">
                  <a16:creationId xmlns:a16="http://schemas.microsoft.com/office/drawing/2014/main" id="{7BABACBA-BBAC-49D1-9A5C-BF2559C7B69C}"/>
                </a:ext>
              </a:extLst>
            </p:cNvPr>
            <p:cNvSpPr>
              <a:spLocks noChangeArrowheads="1"/>
            </p:cNvSpPr>
            <p:nvPr/>
          </p:nvSpPr>
          <p:spPr bwMode="auto">
            <a:xfrm>
              <a:off x="3602" y="1397"/>
              <a:ext cx="36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Product </a:t>
              </a:r>
              <a:endParaRPr lang="en-US" altLang="en-US"/>
            </a:p>
          </p:txBody>
        </p:sp>
        <p:sp>
          <p:nvSpPr>
            <p:cNvPr id="11" name="Line 10">
              <a:extLst>
                <a:ext uri="{FF2B5EF4-FFF2-40B4-BE49-F238E27FC236}">
                  <a16:creationId xmlns:a16="http://schemas.microsoft.com/office/drawing/2014/main" id="{87E7574D-932D-4DB9-A5B6-030CE8539833}"/>
                </a:ext>
              </a:extLst>
            </p:cNvPr>
            <p:cNvSpPr>
              <a:spLocks noChangeShapeType="1"/>
            </p:cNvSpPr>
            <p:nvPr/>
          </p:nvSpPr>
          <p:spPr bwMode="auto">
            <a:xfrm>
              <a:off x="3600" y="1507"/>
              <a:ext cx="341"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Rectangle 11">
              <a:extLst>
                <a:ext uri="{FF2B5EF4-FFF2-40B4-BE49-F238E27FC236}">
                  <a16:creationId xmlns:a16="http://schemas.microsoft.com/office/drawing/2014/main" id="{C26A2006-CCCC-4AAD-80E2-49B953DACCCC}"/>
                </a:ext>
              </a:extLst>
            </p:cNvPr>
            <p:cNvSpPr>
              <a:spLocks noChangeArrowheads="1"/>
            </p:cNvSpPr>
            <p:nvPr/>
          </p:nvSpPr>
          <p:spPr bwMode="auto">
            <a:xfrm>
              <a:off x="3699" y="1524"/>
              <a:ext cx="1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API</a:t>
              </a:r>
              <a:endParaRPr lang="en-US" altLang="en-US"/>
            </a:p>
          </p:txBody>
        </p:sp>
        <p:sp>
          <p:nvSpPr>
            <p:cNvPr id="13" name="Line 12">
              <a:extLst>
                <a:ext uri="{FF2B5EF4-FFF2-40B4-BE49-F238E27FC236}">
                  <a16:creationId xmlns:a16="http://schemas.microsoft.com/office/drawing/2014/main" id="{889DCF5F-72A8-4D49-826B-6FFA41A1DF1C}"/>
                </a:ext>
              </a:extLst>
            </p:cNvPr>
            <p:cNvSpPr>
              <a:spLocks noChangeShapeType="1"/>
            </p:cNvSpPr>
            <p:nvPr/>
          </p:nvSpPr>
          <p:spPr bwMode="auto">
            <a:xfrm>
              <a:off x="3697" y="1632"/>
              <a:ext cx="147"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Rectangle 13">
              <a:extLst>
                <a:ext uri="{FF2B5EF4-FFF2-40B4-BE49-F238E27FC236}">
                  <a16:creationId xmlns:a16="http://schemas.microsoft.com/office/drawing/2014/main" id="{4D06EA59-D8E0-4373-B3AD-99C4C74DB9FE}"/>
                </a:ext>
              </a:extLst>
            </p:cNvPr>
            <p:cNvSpPr>
              <a:spLocks noChangeArrowheads="1"/>
            </p:cNvSpPr>
            <p:nvPr/>
          </p:nvSpPr>
          <p:spPr bwMode="auto">
            <a:xfrm>
              <a:off x="1448" y="2663"/>
              <a:ext cx="1147" cy="7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5" name="Rectangle 14">
              <a:extLst>
                <a:ext uri="{FF2B5EF4-FFF2-40B4-BE49-F238E27FC236}">
                  <a16:creationId xmlns:a16="http://schemas.microsoft.com/office/drawing/2014/main" id="{D642A762-7607-411D-B012-79F3A42500DE}"/>
                </a:ext>
              </a:extLst>
            </p:cNvPr>
            <p:cNvSpPr>
              <a:spLocks noChangeArrowheads="1"/>
            </p:cNvSpPr>
            <p:nvPr/>
          </p:nvSpPr>
          <p:spPr bwMode="auto">
            <a:xfrm>
              <a:off x="1448" y="2663"/>
              <a:ext cx="1147" cy="765"/>
            </a:xfrm>
            <a:prstGeom prst="rect">
              <a:avLst/>
            </a:prstGeom>
            <a:noFill/>
            <a:ln w="1746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Rectangle 15">
              <a:extLst>
                <a:ext uri="{FF2B5EF4-FFF2-40B4-BE49-F238E27FC236}">
                  <a16:creationId xmlns:a16="http://schemas.microsoft.com/office/drawing/2014/main" id="{E1D346D4-68E9-4646-B0B3-D3C4000D93CD}"/>
                </a:ext>
              </a:extLst>
            </p:cNvPr>
            <p:cNvSpPr>
              <a:spLocks noChangeArrowheads="1"/>
            </p:cNvSpPr>
            <p:nvPr/>
          </p:nvSpPr>
          <p:spPr bwMode="auto">
            <a:xfrm>
              <a:off x="1865" y="2916"/>
              <a:ext cx="31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Review</a:t>
              </a:r>
              <a:endParaRPr lang="en-US" altLang="en-US"/>
            </a:p>
          </p:txBody>
        </p:sp>
        <p:sp>
          <p:nvSpPr>
            <p:cNvPr id="17" name="Line 16">
              <a:extLst>
                <a:ext uri="{FF2B5EF4-FFF2-40B4-BE49-F238E27FC236}">
                  <a16:creationId xmlns:a16="http://schemas.microsoft.com/office/drawing/2014/main" id="{CA9D4C51-AA0D-4089-B6F8-92B27A605155}"/>
                </a:ext>
              </a:extLst>
            </p:cNvPr>
            <p:cNvSpPr>
              <a:spLocks noChangeShapeType="1"/>
            </p:cNvSpPr>
            <p:nvPr/>
          </p:nvSpPr>
          <p:spPr bwMode="auto">
            <a:xfrm>
              <a:off x="1863" y="3026"/>
              <a:ext cx="317"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Rectangle 17">
              <a:extLst>
                <a:ext uri="{FF2B5EF4-FFF2-40B4-BE49-F238E27FC236}">
                  <a16:creationId xmlns:a16="http://schemas.microsoft.com/office/drawing/2014/main" id="{266E9865-4784-4A9C-9C63-85E410D03B2A}"/>
                </a:ext>
              </a:extLst>
            </p:cNvPr>
            <p:cNvSpPr>
              <a:spLocks noChangeArrowheads="1"/>
            </p:cNvSpPr>
            <p:nvPr/>
          </p:nvSpPr>
          <p:spPr bwMode="auto">
            <a:xfrm>
              <a:off x="1868" y="3042"/>
              <a:ext cx="31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Service</a:t>
              </a:r>
              <a:endParaRPr lang="en-US" altLang="en-US"/>
            </a:p>
          </p:txBody>
        </p:sp>
        <p:sp>
          <p:nvSpPr>
            <p:cNvPr id="19" name="Line 18">
              <a:extLst>
                <a:ext uri="{FF2B5EF4-FFF2-40B4-BE49-F238E27FC236}">
                  <a16:creationId xmlns:a16="http://schemas.microsoft.com/office/drawing/2014/main" id="{A915FCCC-0EA0-4BC8-97B6-8E96792C8518}"/>
                </a:ext>
              </a:extLst>
            </p:cNvPr>
            <p:cNvSpPr>
              <a:spLocks noChangeShapeType="1"/>
            </p:cNvSpPr>
            <p:nvPr/>
          </p:nvSpPr>
          <p:spPr bwMode="auto">
            <a:xfrm>
              <a:off x="1866" y="3151"/>
              <a:ext cx="310"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Rectangle 19">
              <a:extLst>
                <a:ext uri="{FF2B5EF4-FFF2-40B4-BE49-F238E27FC236}">
                  <a16:creationId xmlns:a16="http://schemas.microsoft.com/office/drawing/2014/main" id="{0ABB0274-953E-44D8-9F86-EB6755A82B9C}"/>
                </a:ext>
              </a:extLst>
            </p:cNvPr>
            <p:cNvSpPr>
              <a:spLocks noChangeArrowheads="1"/>
            </p:cNvSpPr>
            <p:nvPr/>
          </p:nvSpPr>
          <p:spPr bwMode="auto">
            <a:xfrm>
              <a:off x="3197" y="2650"/>
              <a:ext cx="1146" cy="7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Rectangle 20">
              <a:extLst>
                <a:ext uri="{FF2B5EF4-FFF2-40B4-BE49-F238E27FC236}">
                  <a16:creationId xmlns:a16="http://schemas.microsoft.com/office/drawing/2014/main" id="{9595B6E3-E767-49A8-9C7B-F97032D03224}"/>
                </a:ext>
              </a:extLst>
            </p:cNvPr>
            <p:cNvSpPr>
              <a:spLocks noChangeArrowheads="1"/>
            </p:cNvSpPr>
            <p:nvPr/>
          </p:nvSpPr>
          <p:spPr bwMode="auto">
            <a:xfrm>
              <a:off x="3197" y="2650"/>
              <a:ext cx="1146" cy="766"/>
            </a:xfrm>
            <a:prstGeom prst="rect">
              <a:avLst/>
            </a:prstGeom>
            <a:noFill/>
            <a:ln w="1746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2" name="Rectangle 21">
              <a:extLst>
                <a:ext uri="{FF2B5EF4-FFF2-40B4-BE49-F238E27FC236}">
                  <a16:creationId xmlns:a16="http://schemas.microsoft.com/office/drawing/2014/main" id="{74D5F7A3-C56E-4A8D-9BB8-E80BF23AA687}"/>
                </a:ext>
              </a:extLst>
            </p:cNvPr>
            <p:cNvSpPr>
              <a:spLocks noChangeArrowheads="1"/>
            </p:cNvSpPr>
            <p:nvPr/>
          </p:nvSpPr>
          <p:spPr bwMode="auto">
            <a:xfrm>
              <a:off x="3602" y="2904"/>
              <a:ext cx="36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Product </a:t>
              </a:r>
              <a:endParaRPr lang="en-US" altLang="en-US"/>
            </a:p>
          </p:txBody>
        </p:sp>
        <p:sp>
          <p:nvSpPr>
            <p:cNvPr id="23" name="Line 22">
              <a:extLst>
                <a:ext uri="{FF2B5EF4-FFF2-40B4-BE49-F238E27FC236}">
                  <a16:creationId xmlns:a16="http://schemas.microsoft.com/office/drawing/2014/main" id="{78C41D36-88DC-484E-95FB-6A2F58A89387}"/>
                </a:ext>
              </a:extLst>
            </p:cNvPr>
            <p:cNvSpPr>
              <a:spLocks noChangeShapeType="1"/>
            </p:cNvSpPr>
            <p:nvPr/>
          </p:nvSpPr>
          <p:spPr bwMode="auto">
            <a:xfrm>
              <a:off x="3600" y="3014"/>
              <a:ext cx="341"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4" name="Rectangle 23">
              <a:extLst>
                <a:ext uri="{FF2B5EF4-FFF2-40B4-BE49-F238E27FC236}">
                  <a16:creationId xmlns:a16="http://schemas.microsoft.com/office/drawing/2014/main" id="{D55ECAE6-2794-4411-92FF-2B4BDD42A84A}"/>
                </a:ext>
              </a:extLst>
            </p:cNvPr>
            <p:cNvSpPr>
              <a:spLocks noChangeArrowheads="1"/>
            </p:cNvSpPr>
            <p:nvPr/>
          </p:nvSpPr>
          <p:spPr bwMode="auto">
            <a:xfrm>
              <a:off x="3617" y="3031"/>
              <a:ext cx="31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Service</a:t>
              </a:r>
              <a:endParaRPr lang="en-US" altLang="en-US"/>
            </a:p>
          </p:txBody>
        </p:sp>
        <p:sp>
          <p:nvSpPr>
            <p:cNvPr id="25" name="Line 24">
              <a:extLst>
                <a:ext uri="{FF2B5EF4-FFF2-40B4-BE49-F238E27FC236}">
                  <a16:creationId xmlns:a16="http://schemas.microsoft.com/office/drawing/2014/main" id="{A0AB7162-F64A-4D94-B05F-CCA202AD1513}"/>
                </a:ext>
              </a:extLst>
            </p:cNvPr>
            <p:cNvSpPr>
              <a:spLocks noChangeShapeType="1"/>
            </p:cNvSpPr>
            <p:nvPr/>
          </p:nvSpPr>
          <p:spPr bwMode="auto">
            <a:xfrm>
              <a:off x="3615" y="3139"/>
              <a:ext cx="310"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6" name="Rectangle 25">
              <a:extLst>
                <a:ext uri="{FF2B5EF4-FFF2-40B4-BE49-F238E27FC236}">
                  <a16:creationId xmlns:a16="http://schemas.microsoft.com/office/drawing/2014/main" id="{7AE951B8-7D4F-472A-8DD6-3A230E07EC74}"/>
                </a:ext>
              </a:extLst>
            </p:cNvPr>
            <p:cNvSpPr>
              <a:spLocks noChangeArrowheads="1"/>
            </p:cNvSpPr>
            <p:nvPr/>
          </p:nvSpPr>
          <p:spPr bwMode="auto">
            <a:xfrm>
              <a:off x="5060" y="2650"/>
              <a:ext cx="1147" cy="7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Rectangle 26">
              <a:extLst>
                <a:ext uri="{FF2B5EF4-FFF2-40B4-BE49-F238E27FC236}">
                  <a16:creationId xmlns:a16="http://schemas.microsoft.com/office/drawing/2014/main" id="{ED77BCB1-AFE9-412E-BD6F-A1963FAF7326}"/>
                </a:ext>
              </a:extLst>
            </p:cNvPr>
            <p:cNvSpPr>
              <a:spLocks noChangeArrowheads="1"/>
            </p:cNvSpPr>
            <p:nvPr/>
          </p:nvSpPr>
          <p:spPr bwMode="auto">
            <a:xfrm>
              <a:off x="5060" y="2650"/>
              <a:ext cx="1147" cy="766"/>
            </a:xfrm>
            <a:prstGeom prst="rect">
              <a:avLst/>
            </a:prstGeom>
            <a:noFill/>
            <a:ln w="1746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Rectangle 27">
              <a:extLst>
                <a:ext uri="{FF2B5EF4-FFF2-40B4-BE49-F238E27FC236}">
                  <a16:creationId xmlns:a16="http://schemas.microsoft.com/office/drawing/2014/main" id="{D5DB5131-79CA-4F10-9999-D1A41C20BD42}"/>
                </a:ext>
              </a:extLst>
            </p:cNvPr>
            <p:cNvSpPr>
              <a:spLocks noChangeArrowheads="1"/>
            </p:cNvSpPr>
            <p:nvPr/>
          </p:nvSpPr>
          <p:spPr bwMode="auto">
            <a:xfrm>
              <a:off x="5250" y="2904"/>
              <a:ext cx="77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Recommendation</a:t>
              </a:r>
              <a:endParaRPr lang="en-US" altLang="en-US"/>
            </a:p>
          </p:txBody>
        </p:sp>
        <p:sp>
          <p:nvSpPr>
            <p:cNvPr id="29" name="Line 28">
              <a:extLst>
                <a:ext uri="{FF2B5EF4-FFF2-40B4-BE49-F238E27FC236}">
                  <a16:creationId xmlns:a16="http://schemas.microsoft.com/office/drawing/2014/main" id="{8EC30966-AB68-4EAF-81F8-D249F2D931DB}"/>
                </a:ext>
              </a:extLst>
            </p:cNvPr>
            <p:cNvSpPr>
              <a:spLocks noChangeShapeType="1"/>
            </p:cNvSpPr>
            <p:nvPr/>
          </p:nvSpPr>
          <p:spPr bwMode="auto">
            <a:xfrm>
              <a:off x="5247" y="3014"/>
              <a:ext cx="772"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0" name="Rectangle 29">
              <a:extLst>
                <a:ext uri="{FF2B5EF4-FFF2-40B4-BE49-F238E27FC236}">
                  <a16:creationId xmlns:a16="http://schemas.microsoft.com/office/drawing/2014/main" id="{7CA705A6-79BB-4A91-AAC6-1A8344028A11}"/>
                </a:ext>
              </a:extLst>
            </p:cNvPr>
            <p:cNvSpPr>
              <a:spLocks noChangeArrowheads="1"/>
            </p:cNvSpPr>
            <p:nvPr/>
          </p:nvSpPr>
          <p:spPr bwMode="auto">
            <a:xfrm>
              <a:off x="5480" y="3031"/>
              <a:ext cx="31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Service</a:t>
              </a:r>
              <a:endParaRPr lang="en-US" altLang="en-US"/>
            </a:p>
          </p:txBody>
        </p:sp>
        <p:sp>
          <p:nvSpPr>
            <p:cNvPr id="31" name="Line 30">
              <a:extLst>
                <a:ext uri="{FF2B5EF4-FFF2-40B4-BE49-F238E27FC236}">
                  <a16:creationId xmlns:a16="http://schemas.microsoft.com/office/drawing/2014/main" id="{02D154B2-29C8-4F18-A4E8-31B5CB28228B}"/>
                </a:ext>
              </a:extLst>
            </p:cNvPr>
            <p:cNvSpPr>
              <a:spLocks noChangeShapeType="1"/>
            </p:cNvSpPr>
            <p:nvPr/>
          </p:nvSpPr>
          <p:spPr bwMode="auto">
            <a:xfrm>
              <a:off x="5478" y="3139"/>
              <a:ext cx="310"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Rectangle 31">
              <a:extLst>
                <a:ext uri="{FF2B5EF4-FFF2-40B4-BE49-F238E27FC236}">
                  <a16:creationId xmlns:a16="http://schemas.microsoft.com/office/drawing/2014/main" id="{3D3533B6-DF51-47C7-A7C0-037ED0D1BEE9}"/>
                </a:ext>
              </a:extLst>
            </p:cNvPr>
            <p:cNvSpPr>
              <a:spLocks noChangeArrowheads="1"/>
            </p:cNvSpPr>
            <p:nvPr/>
          </p:nvSpPr>
          <p:spPr bwMode="auto">
            <a:xfrm>
              <a:off x="3372" y="2727"/>
              <a:ext cx="1147" cy="7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 name="Rectangle 32">
              <a:extLst>
                <a:ext uri="{FF2B5EF4-FFF2-40B4-BE49-F238E27FC236}">
                  <a16:creationId xmlns:a16="http://schemas.microsoft.com/office/drawing/2014/main" id="{A28276CB-A438-4F63-A365-06BB71B15927}"/>
                </a:ext>
              </a:extLst>
            </p:cNvPr>
            <p:cNvSpPr>
              <a:spLocks noChangeArrowheads="1"/>
            </p:cNvSpPr>
            <p:nvPr/>
          </p:nvSpPr>
          <p:spPr bwMode="auto">
            <a:xfrm>
              <a:off x="3372" y="2727"/>
              <a:ext cx="1147" cy="766"/>
            </a:xfrm>
            <a:prstGeom prst="rect">
              <a:avLst/>
            </a:prstGeom>
            <a:noFill/>
            <a:ln w="1746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4" name="Rectangle 33">
              <a:extLst>
                <a:ext uri="{FF2B5EF4-FFF2-40B4-BE49-F238E27FC236}">
                  <a16:creationId xmlns:a16="http://schemas.microsoft.com/office/drawing/2014/main" id="{6849DCCE-7F63-49A7-91A5-7DDA2EF7578C}"/>
                </a:ext>
              </a:extLst>
            </p:cNvPr>
            <p:cNvSpPr>
              <a:spLocks noChangeArrowheads="1"/>
            </p:cNvSpPr>
            <p:nvPr/>
          </p:nvSpPr>
          <p:spPr bwMode="auto">
            <a:xfrm>
              <a:off x="3777" y="2981"/>
              <a:ext cx="36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Product </a:t>
              </a:r>
              <a:endParaRPr lang="en-US" altLang="en-US"/>
            </a:p>
          </p:txBody>
        </p:sp>
        <p:sp>
          <p:nvSpPr>
            <p:cNvPr id="35" name="Line 34">
              <a:extLst>
                <a:ext uri="{FF2B5EF4-FFF2-40B4-BE49-F238E27FC236}">
                  <a16:creationId xmlns:a16="http://schemas.microsoft.com/office/drawing/2014/main" id="{6A93CBD5-6E3A-4A08-A618-25E3E1BEB372}"/>
                </a:ext>
              </a:extLst>
            </p:cNvPr>
            <p:cNvSpPr>
              <a:spLocks noChangeShapeType="1"/>
            </p:cNvSpPr>
            <p:nvPr/>
          </p:nvSpPr>
          <p:spPr bwMode="auto">
            <a:xfrm>
              <a:off x="3775" y="3091"/>
              <a:ext cx="341"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6" name="Rectangle 35">
              <a:extLst>
                <a:ext uri="{FF2B5EF4-FFF2-40B4-BE49-F238E27FC236}">
                  <a16:creationId xmlns:a16="http://schemas.microsoft.com/office/drawing/2014/main" id="{0158752D-C993-40C8-909C-BBE24C0773D1}"/>
                </a:ext>
              </a:extLst>
            </p:cNvPr>
            <p:cNvSpPr>
              <a:spLocks noChangeArrowheads="1"/>
            </p:cNvSpPr>
            <p:nvPr/>
          </p:nvSpPr>
          <p:spPr bwMode="auto">
            <a:xfrm>
              <a:off x="3792" y="3108"/>
              <a:ext cx="31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Service</a:t>
              </a:r>
              <a:endParaRPr lang="en-US" altLang="en-US"/>
            </a:p>
          </p:txBody>
        </p:sp>
        <p:sp>
          <p:nvSpPr>
            <p:cNvPr id="37" name="Line 36">
              <a:extLst>
                <a:ext uri="{FF2B5EF4-FFF2-40B4-BE49-F238E27FC236}">
                  <a16:creationId xmlns:a16="http://schemas.microsoft.com/office/drawing/2014/main" id="{7DA81F27-D30A-4F9B-BF95-A9E091347F64}"/>
                </a:ext>
              </a:extLst>
            </p:cNvPr>
            <p:cNvSpPr>
              <a:spLocks noChangeShapeType="1"/>
            </p:cNvSpPr>
            <p:nvPr/>
          </p:nvSpPr>
          <p:spPr bwMode="auto">
            <a:xfrm>
              <a:off x="3790" y="3216"/>
              <a:ext cx="311"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8" name="Rectangle 37">
              <a:extLst>
                <a:ext uri="{FF2B5EF4-FFF2-40B4-BE49-F238E27FC236}">
                  <a16:creationId xmlns:a16="http://schemas.microsoft.com/office/drawing/2014/main" id="{CF03B15E-660B-44D0-BCCF-18136825D23B}"/>
                </a:ext>
              </a:extLst>
            </p:cNvPr>
            <p:cNvSpPr>
              <a:spLocks noChangeArrowheads="1"/>
            </p:cNvSpPr>
            <p:nvPr/>
          </p:nvSpPr>
          <p:spPr bwMode="auto">
            <a:xfrm>
              <a:off x="3495" y="2796"/>
              <a:ext cx="1147" cy="7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 name="Rectangle 38">
              <a:extLst>
                <a:ext uri="{FF2B5EF4-FFF2-40B4-BE49-F238E27FC236}">
                  <a16:creationId xmlns:a16="http://schemas.microsoft.com/office/drawing/2014/main" id="{C59A1EBB-F204-4F90-B7C1-8BC79DC16C7F}"/>
                </a:ext>
              </a:extLst>
            </p:cNvPr>
            <p:cNvSpPr>
              <a:spLocks noChangeArrowheads="1"/>
            </p:cNvSpPr>
            <p:nvPr/>
          </p:nvSpPr>
          <p:spPr bwMode="auto">
            <a:xfrm>
              <a:off x="3495" y="2796"/>
              <a:ext cx="1147" cy="765"/>
            </a:xfrm>
            <a:prstGeom prst="rect">
              <a:avLst/>
            </a:prstGeom>
            <a:noFill/>
            <a:ln w="1746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0" name="Rectangle 39">
              <a:extLst>
                <a:ext uri="{FF2B5EF4-FFF2-40B4-BE49-F238E27FC236}">
                  <a16:creationId xmlns:a16="http://schemas.microsoft.com/office/drawing/2014/main" id="{B4686479-F3D8-4F97-A641-2FE767567773}"/>
                </a:ext>
              </a:extLst>
            </p:cNvPr>
            <p:cNvSpPr>
              <a:spLocks noChangeArrowheads="1"/>
            </p:cNvSpPr>
            <p:nvPr/>
          </p:nvSpPr>
          <p:spPr bwMode="auto">
            <a:xfrm>
              <a:off x="3901" y="3051"/>
              <a:ext cx="36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Product </a:t>
              </a:r>
              <a:endParaRPr lang="en-US" altLang="en-US"/>
            </a:p>
          </p:txBody>
        </p:sp>
        <p:sp>
          <p:nvSpPr>
            <p:cNvPr id="41" name="Line 40">
              <a:extLst>
                <a:ext uri="{FF2B5EF4-FFF2-40B4-BE49-F238E27FC236}">
                  <a16:creationId xmlns:a16="http://schemas.microsoft.com/office/drawing/2014/main" id="{9D7F0FCC-E18A-4F19-AF4C-F664EF39CB5D}"/>
                </a:ext>
              </a:extLst>
            </p:cNvPr>
            <p:cNvSpPr>
              <a:spLocks noChangeShapeType="1"/>
            </p:cNvSpPr>
            <p:nvPr/>
          </p:nvSpPr>
          <p:spPr bwMode="auto">
            <a:xfrm>
              <a:off x="3898" y="3159"/>
              <a:ext cx="342"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2" name="Rectangle 41">
              <a:extLst>
                <a:ext uri="{FF2B5EF4-FFF2-40B4-BE49-F238E27FC236}">
                  <a16:creationId xmlns:a16="http://schemas.microsoft.com/office/drawing/2014/main" id="{F99C961D-5A68-4084-8C1F-1C53A368465D}"/>
                </a:ext>
              </a:extLst>
            </p:cNvPr>
            <p:cNvSpPr>
              <a:spLocks noChangeArrowheads="1"/>
            </p:cNvSpPr>
            <p:nvPr/>
          </p:nvSpPr>
          <p:spPr bwMode="auto">
            <a:xfrm>
              <a:off x="3916" y="3175"/>
              <a:ext cx="31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Service</a:t>
              </a:r>
              <a:endParaRPr lang="en-US" altLang="en-US"/>
            </a:p>
          </p:txBody>
        </p:sp>
        <p:sp>
          <p:nvSpPr>
            <p:cNvPr id="43" name="Line 42">
              <a:extLst>
                <a:ext uri="{FF2B5EF4-FFF2-40B4-BE49-F238E27FC236}">
                  <a16:creationId xmlns:a16="http://schemas.microsoft.com/office/drawing/2014/main" id="{0F2EE2A7-374F-49BE-96A6-22247973FE6C}"/>
                </a:ext>
              </a:extLst>
            </p:cNvPr>
            <p:cNvSpPr>
              <a:spLocks noChangeShapeType="1"/>
            </p:cNvSpPr>
            <p:nvPr/>
          </p:nvSpPr>
          <p:spPr bwMode="auto">
            <a:xfrm>
              <a:off x="3913" y="3285"/>
              <a:ext cx="311"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4" name="Rectangle 43">
              <a:extLst>
                <a:ext uri="{FF2B5EF4-FFF2-40B4-BE49-F238E27FC236}">
                  <a16:creationId xmlns:a16="http://schemas.microsoft.com/office/drawing/2014/main" id="{58C619B9-AC58-4440-90EA-26DC9314E2AA}"/>
                </a:ext>
              </a:extLst>
            </p:cNvPr>
            <p:cNvSpPr>
              <a:spLocks noChangeArrowheads="1"/>
            </p:cNvSpPr>
            <p:nvPr/>
          </p:nvSpPr>
          <p:spPr bwMode="auto">
            <a:xfrm>
              <a:off x="3627" y="2882"/>
              <a:ext cx="1146" cy="7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5" name="Rectangle 44">
              <a:extLst>
                <a:ext uri="{FF2B5EF4-FFF2-40B4-BE49-F238E27FC236}">
                  <a16:creationId xmlns:a16="http://schemas.microsoft.com/office/drawing/2014/main" id="{81E2E3F0-D5A4-4346-BF90-8B22F16FFCE6}"/>
                </a:ext>
              </a:extLst>
            </p:cNvPr>
            <p:cNvSpPr>
              <a:spLocks noChangeArrowheads="1"/>
            </p:cNvSpPr>
            <p:nvPr/>
          </p:nvSpPr>
          <p:spPr bwMode="auto">
            <a:xfrm>
              <a:off x="3627" y="2882"/>
              <a:ext cx="1146" cy="766"/>
            </a:xfrm>
            <a:prstGeom prst="rect">
              <a:avLst/>
            </a:prstGeom>
            <a:noFill/>
            <a:ln w="1746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6" name="Rectangle 45">
              <a:extLst>
                <a:ext uri="{FF2B5EF4-FFF2-40B4-BE49-F238E27FC236}">
                  <a16:creationId xmlns:a16="http://schemas.microsoft.com/office/drawing/2014/main" id="{9DDAA23A-C41D-4D45-9A71-19C6ED1950B2}"/>
                </a:ext>
              </a:extLst>
            </p:cNvPr>
            <p:cNvSpPr>
              <a:spLocks noChangeArrowheads="1"/>
            </p:cNvSpPr>
            <p:nvPr/>
          </p:nvSpPr>
          <p:spPr bwMode="auto">
            <a:xfrm>
              <a:off x="4032" y="3136"/>
              <a:ext cx="36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Product </a:t>
              </a:r>
              <a:endParaRPr lang="en-US" altLang="en-US"/>
            </a:p>
          </p:txBody>
        </p:sp>
        <p:sp>
          <p:nvSpPr>
            <p:cNvPr id="47" name="Line 46">
              <a:extLst>
                <a:ext uri="{FF2B5EF4-FFF2-40B4-BE49-F238E27FC236}">
                  <a16:creationId xmlns:a16="http://schemas.microsoft.com/office/drawing/2014/main" id="{27BEC6C2-5266-40A5-86E7-08B0761E0BFE}"/>
                </a:ext>
              </a:extLst>
            </p:cNvPr>
            <p:cNvSpPr>
              <a:spLocks noChangeShapeType="1"/>
            </p:cNvSpPr>
            <p:nvPr/>
          </p:nvSpPr>
          <p:spPr bwMode="auto">
            <a:xfrm>
              <a:off x="4029" y="3246"/>
              <a:ext cx="342"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8" name="Rectangle 47">
              <a:extLst>
                <a:ext uri="{FF2B5EF4-FFF2-40B4-BE49-F238E27FC236}">
                  <a16:creationId xmlns:a16="http://schemas.microsoft.com/office/drawing/2014/main" id="{493EA11A-6EF0-488C-B413-1B45EFAB849D}"/>
                </a:ext>
              </a:extLst>
            </p:cNvPr>
            <p:cNvSpPr>
              <a:spLocks noChangeArrowheads="1"/>
            </p:cNvSpPr>
            <p:nvPr/>
          </p:nvSpPr>
          <p:spPr bwMode="auto">
            <a:xfrm>
              <a:off x="4047" y="3263"/>
              <a:ext cx="31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Service</a:t>
              </a:r>
              <a:endParaRPr lang="en-US" altLang="en-US"/>
            </a:p>
          </p:txBody>
        </p:sp>
        <p:sp>
          <p:nvSpPr>
            <p:cNvPr id="49" name="Line 48">
              <a:extLst>
                <a:ext uri="{FF2B5EF4-FFF2-40B4-BE49-F238E27FC236}">
                  <a16:creationId xmlns:a16="http://schemas.microsoft.com/office/drawing/2014/main" id="{83F1469E-78C7-47D9-BB90-6354E45BEBD0}"/>
                </a:ext>
              </a:extLst>
            </p:cNvPr>
            <p:cNvSpPr>
              <a:spLocks noChangeShapeType="1"/>
            </p:cNvSpPr>
            <p:nvPr/>
          </p:nvSpPr>
          <p:spPr bwMode="auto">
            <a:xfrm>
              <a:off x="4045" y="3371"/>
              <a:ext cx="311"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0" name="Rectangle 49">
              <a:extLst>
                <a:ext uri="{FF2B5EF4-FFF2-40B4-BE49-F238E27FC236}">
                  <a16:creationId xmlns:a16="http://schemas.microsoft.com/office/drawing/2014/main" id="{D99B49D4-EFAA-4E00-A0AA-8FDBC1E33A97}"/>
                </a:ext>
              </a:extLst>
            </p:cNvPr>
            <p:cNvSpPr>
              <a:spLocks noChangeArrowheads="1"/>
            </p:cNvSpPr>
            <p:nvPr/>
          </p:nvSpPr>
          <p:spPr bwMode="auto">
            <a:xfrm>
              <a:off x="5164" y="2796"/>
              <a:ext cx="1147" cy="7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1" name="Rectangle 50">
              <a:extLst>
                <a:ext uri="{FF2B5EF4-FFF2-40B4-BE49-F238E27FC236}">
                  <a16:creationId xmlns:a16="http://schemas.microsoft.com/office/drawing/2014/main" id="{412A8B53-7291-4C50-AD64-BEAA5F1E38A9}"/>
                </a:ext>
              </a:extLst>
            </p:cNvPr>
            <p:cNvSpPr>
              <a:spLocks noChangeArrowheads="1"/>
            </p:cNvSpPr>
            <p:nvPr/>
          </p:nvSpPr>
          <p:spPr bwMode="auto">
            <a:xfrm>
              <a:off x="5164" y="2796"/>
              <a:ext cx="1147" cy="765"/>
            </a:xfrm>
            <a:prstGeom prst="rect">
              <a:avLst/>
            </a:prstGeom>
            <a:noFill/>
            <a:ln w="1746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2" name="Rectangle 51">
              <a:extLst>
                <a:ext uri="{FF2B5EF4-FFF2-40B4-BE49-F238E27FC236}">
                  <a16:creationId xmlns:a16="http://schemas.microsoft.com/office/drawing/2014/main" id="{804D1B21-A107-43CA-894D-C4EFF3BD56F2}"/>
                </a:ext>
              </a:extLst>
            </p:cNvPr>
            <p:cNvSpPr>
              <a:spLocks noChangeArrowheads="1"/>
            </p:cNvSpPr>
            <p:nvPr/>
          </p:nvSpPr>
          <p:spPr bwMode="auto">
            <a:xfrm>
              <a:off x="5354" y="3051"/>
              <a:ext cx="77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Recommendation</a:t>
              </a:r>
              <a:endParaRPr lang="en-US" altLang="en-US"/>
            </a:p>
          </p:txBody>
        </p:sp>
        <p:sp>
          <p:nvSpPr>
            <p:cNvPr id="53" name="Line 52">
              <a:extLst>
                <a:ext uri="{FF2B5EF4-FFF2-40B4-BE49-F238E27FC236}">
                  <a16:creationId xmlns:a16="http://schemas.microsoft.com/office/drawing/2014/main" id="{0CCFB62C-9088-4F1A-BAAE-D065F4B1A394}"/>
                </a:ext>
              </a:extLst>
            </p:cNvPr>
            <p:cNvSpPr>
              <a:spLocks noChangeShapeType="1"/>
            </p:cNvSpPr>
            <p:nvPr/>
          </p:nvSpPr>
          <p:spPr bwMode="auto">
            <a:xfrm>
              <a:off x="5352" y="3159"/>
              <a:ext cx="772"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4" name="Rectangle 53">
              <a:extLst>
                <a:ext uri="{FF2B5EF4-FFF2-40B4-BE49-F238E27FC236}">
                  <a16:creationId xmlns:a16="http://schemas.microsoft.com/office/drawing/2014/main" id="{DA74F755-26A3-4DA3-9FA1-DE1A931098E4}"/>
                </a:ext>
              </a:extLst>
            </p:cNvPr>
            <p:cNvSpPr>
              <a:spLocks noChangeArrowheads="1"/>
            </p:cNvSpPr>
            <p:nvPr/>
          </p:nvSpPr>
          <p:spPr bwMode="auto">
            <a:xfrm>
              <a:off x="5585" y="3175"/>
              <a:ext cx="31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Service</a:t>
              </a:r>
              <a:endParaRPr lang="en-US" altLang="en-US"/>
            </a:p>
          </p:txBody>
        </p:sp>
        <p:sp>
          <p:nvSpPr>
            <p:cNvPr id="55" name="Line 54">
              <a:extLst>
                <a:ext uri="{FF2B5EF4-FFF2-40B4-BE49-F238E27FC236}">
                  <a16:creationId xmlns:a16="http://schemas.microsoft.com/office/drawing/2014/main" id="{3CC5F8E1-7BEA-4A49-8326-C2D7B35747B9}"/>
                </a:ext>
              </a:extLst>
            </p:cNvPr>
            <p:cNvSpPr>
              <a:spLocks noChangeShapeType="1"/>
            </p:cNvSpPr>
            <p:nvPr/>
          </p:nvSpPr>
          <p:spPr bwMode="auto">
            <a:xfrm>
              <a:off x="5582" y="3285"/>
              <a:ext cx="311"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6" name="Rectangle 55">
              <a:extLst>
                <a:ext uri="{FF2B5EF4-FFF2-40B4-BE49-F238E27FC236}">
                  <a16:creationId xmlns:a16="http://schemas.microsoft.com/office/drawing/2014/main" id="{FCCD5558-B2B5-40D0-91AF-D54FBE2CE03A}"/>
                </a:ext>
              </a:extLst>
            </p:cNvPr>
            <p:cNvSpPr>
              <a:spLocks noChangeArrowheads="1"/>
            </p:cNvSpPr>
            <p:nvPr/>
          </p:nvSpPr>
          <p:spPr bwMode="auto">
            <a:xfrm>
              <a:off x="1583" y="2796"/>
              <a:ext cx="1147" cy="7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Rectangle 56">
              <a:extLst>
                <a:ext uri="{FF2B5EF4-FFF2-40B4-BE49-F238E27FC236}">
                  <a16:creationId xmlns:a16="http://schemas.microsoft.com/office/drawing/2014/main" id="{8502621C-5409-4AE3-B064-D69470A41796}"/>
                </a:ext>
              </a:extLst>
            </p:cNvPr>
            <p:cNvSpPr>
              <a:spLocks noChangeArrowheads="1"/>
            </p:cNvSpPr>
            <p:nvPr/>
          </p:nvSpPr>
          <p:spPr bwMode="auto">
            <a:xfrm>
              <a:off x="1583" y="2796"/>
              <a:ext cx="1147" cy="765"/>
            </a:xfrm>
            <a:prstGeom prst="rect">
              <a:avLst/>
            </a:prstGeom>
            <a:noFill/>
            <a:ln w="1746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8" name="Rectangle 57">
              <a:extLst>
                <a:ext uri="{FF2B5EF4-FFF2-40B4-BE49-F238E27FC236}">
                  <a16:creationId xmlns:a16="http://schemas.microsoft.com/office/drawing/2014/main" id="{33DF7C23-4BC7-4437-8C9C-4A0CA338574E}"/>
                </a:ext>
              </a:extLst>
            </p:cNvPr>
            <p:cNvSpPr>
              <a:spLocks noChangeArrowheads="1"/>
            </p:cNvSpPr>
            <p:nvPr/>
          </p:nvSpPr>
          <p:spPr bwMode="auto">
            <a:xfrm>
              <a:off x="2001" y="3051"/>
              <a:ext cx="31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Review</a:t>
              </a:r>
              <a:endParaRPr lang="en-US" altLang="en-US"/>
            </a:p>
          </p:txBody>
        </p:sp>
        <p:sp>
          <p:nvSpPr>
            <p:cNvPr id="59" name="Line 58">
              <a:extLst>
                <a:ext uri="{FF2B5EF4-FFF2-40B4-BE49-F238E27FC236}">
                  <a16:creationId xmlns:a16="http://schemas.microsoft.com/office/drawing/2014/main" id="{FEB072F8-508C-4B5B-8C80-02F812948748}"/>
                </a:ext>
              </a:extLst>
            </p:cNvPr>
            <p:cNvSpPr>
              <a:spLocks noChangeShapeType="1"/>
            </p:cNvSpPr>
            <p:nvPr/>
          </p:nvSpPr>
          <p:spPr bwMode="auto">
            <a:xfrm>
              <a:off x="1998" y="3159"/>
              <a:ext cx="318"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0" name="Rectangle 59">
              <a:extLst>
                <a:ext uri="{FF2B5EF4-FFF2-40B4-BE49-F238E27FC236}">
                  <a16:creationId xmlns:a16="http://schemas.microsoft.com/office/drawing/2014/main" id="{A6AB78F7-FE5B-428B-A67F-AE353DC2947B}"/>
                </a:ext>
              </a:extLst>
            </p:cNvPr>
            <p:cNvSpPr>
              <a:spLocks noChangeArrowheads="1"/>
            </p:cNvSpPr>
            <p:nvPr/>
          </p:nvSpPr>
          <p:spPr bwMode="auto">
            <a:xfrm>
              <a:off x="2004" y="3175"/>
              <a:ext cx="31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Service</a:t>
              </a:r>
              <a:endParaRPr lang="en-US" altLang="en-US"/>
            </a:p>
          </p:txBody>
        </p:sp>
        <p:sp>
          <p:nvSpPr>
            <p:cNvPr id="61" name="Line 60">
              <a:extLst>
                <a:ext uri="{FF2B5EF4-FFF2-40B4-BE49-F238E27FC236}">
                  <a16:creationId xmlns:a16="http://schemas.microsoft.com/office/drawing/2014/main" id="{A82414CB-9F60-41CB-B2FC-31B777B266E9}"/>
                </a:ext>
              </a:extLst>
            </p:cNvPr>
            <p:cNvSpPr>
              <a:spLocks noChangeShapeType="1"/>
            </p:cNvSpPr>
            <p:nvPr/>
          </p:nvSpPr>
          <p:spPr bwMode="auto">
            <a:xfrm>
              <a:off x="2002" y="3285"/>
              <a:ext cx="310"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2" name="Rectangle 61">
              <a:extLst>
                <a:ext uri="{FF2B5EF4-FFF2-40B4-BE49-F238E27FC236}">
                  <a16:creationId xmlns:a16="http://schemas.microsoft.com/office/drawing/2014/main" id="{B5A74772-8C63-4576-83D5-33C51A9403EF}"/>
                </a:ext>
              </a:extLst>
            </p:cNvPr>
            <p:cNvSpPr>
              <a:spLocks noChangeArrowheads="1"/>
            </p:cNvSpPr>
            <p:nvPr/>
          </p:nvSpPr>
          <p:spPr bwMode="auto">
            <a:xfrm>
              <a:off x="1707" y="2919"/>
              <a:ext cx="1147" cy="7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3" name="Rectangle 62">
              <a:extLst>
                <a:ext uri="{FF2B5EF4-FFF2-40B4-BE49-F238E27FC236}">
                  <a16:creationId xmlns:a16="http://schemas.microsoft.com/office/drawing/2014/main" id="{FD4796CC-761E-4986-8467-548E3F2F429C}"/>
                </a:ext>
              </a:extLst>
            </p:cNvPr>
            <p:cNvSpPr>
              <a:spLocks noChangeArrowheads="1"/>
            </p:cNvSpPr>
            <p:nvPr/>
          </p:nvSpPr>
          <p:spPr bwMode="auto">
            <a:xfrm>
              <a:off x="1707" y="2919"/>
              <a:ext cx="1147" cy="766"/>
            </a:xfrm>
            <a:prstGeom prst="rect">
              <a:avLst/>
            </a:prstGeom>
            <a:noFill/>
            <a:ln w="1746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4" name="Rectangle 63">
              <a:extLst>
                <a:ext uri="{FF2B5EF4-FFF2-40B4-BE49-F238E27FC236}">
                  <a16:creationId xmlns:a16="http://schemas.microsoft.com/office/drawing/2014/main" id="{C6E890BD-DBD5-4B20-BE9E-6371C84DDF6A}"/>
                </a:ext>
              </a:extLst>
            </p:cNvPr>
            <p:cNvSpPr>
              <a:spLocks noChangeArrowheads="1"/>
            </p:cNvSpPr>
            <p:nvPr/>
          </p:nvSpPr>
          <p:spPr bwMode="auto">
            <a:xfrm>
              <a:off x="2124" y="3173"/>
              <a:ext cx="25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Order</a:t>
              </a:r>
              <a:endParaRPr lang="en-US" altLang="en-US"/>
            </a:p>
          </p:txBody>
        </p:sp>
        <p:sp>
          <p:nvSpPr>
            <p:cNvPr id="65" name="Line 64">
              <a:extLst>
                <a:ext uri="{FF2B5EF4-FFF2-40B4-BE49-F238E27FC236}">
                  <a16:creationId xmlns:a16="http://schemas.microsoft.com/office/drawing/2014/main" id="{7048EF29-A139-4DCB-B042-21D8F61AF8EA}"/>
                </a:ext>
              </a:extLst>
            </p:cNvPr>
            <p:cNvSpPr>
              <a:spLocks noChangeShapeType="1"/>
            </p:cNvSpPr>
            <p:nvPr/>
          </p:nvSpPr>
          <p:spPr bwMode="auto">
            <a:xfrm>
              <a:off x="2122" y="3283"/>
              <a:ext cx="253"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6" name="Rectangle 65">
              <a:extLst>
                <a:ext uri="{FF2B5EF4-FFF2-40B4-BE49-F238E27FC236}">
                  <a16:creationId xmlns:a16="http://schemas.microsoft.com/office/drawing/2014/main" id="{FA8DC0BC-AC7A-41CD-98F0-85A54F238D3F}"/>
                </a:ext>
              </a:extLst>
            </p:cNvPr>
            <p:cNvSpPr>
              <a:spLocks noChangeArrowheads="1"/>
            </p:cNvSpPr>
            <p:nvPr/>
          </p:nvSpPr>
          <p:spPr bwMode="auto">
            <a:xfrm>
              <a:off x="2128" y="3300"/>
              <a:ext cx="31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Service</a:t>
              </a:r>
              <a:endParaRPr lang="en-US" altLang="en-US"/>
            </a:p>
          </p:txBody>
        </p:sp>
        <p:sp>
          <p:nvSpPr>
            <p:cNvPr id="67" name="Line 66">
              <a:extLst>
                <a:ext uri="{FF2B5EF4-FFF2-40B4-BE49-F238E27FC236}">
                  <a16:creationId xmlns:a16="http://schemas.microsoft.com/office/drawing/2014/main" id="{247DB1C1-5017-4922-A950-1C37AC941F26}"/>
                </a:ext>
              </a:extLst>
            </p:cNvPr>
            <p:cNvSpPr>
              <a:spLocks noChangeShapeType="1"/>
            </p:cNvSpPr>
            <p:nvPr/>
          </p:nvSpPr>
          <p:spPr bwMode="auto">
            <a:xfrm>
              <a:off x="2125" y="3408"/>
              <a:ext cx="311"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8" name="Rectangle 67">
              <a:extLst>
                <a:ext uri="{FF2B5EF4-FFF2-40B4-BE49-F238E27FC236}">
                  <a16:creationId xmlns:a16="http://schemas.microsoft.com/office/drawing/2014/main" id="{45F42556-4D88-4219-B89B-373137784ED0}"/>
                </a:ext>
              </a:extLst>
            </p:cNvPr>
            <p:cNvSpPr>
              <a:spLocks noChangeArrowheads="1"/>
            </p:cNvSpPr>
            <p:nvPr/>
          </p:nvSpPr>
          <p:spPr bwMode="auto">
            <a:xfrm>
              <a:off x="3356" y="1212"/>
              <a:ext cx="1147" cy="7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9" name="Rectangle 68">
              <a:extLst>
                <a:ext uri="{FF2B5EF4-FFF2-40B4-BE49-F238E27FC236}">
                  <a16:creationId xmlns:a16="http://schemas.microsoft.com/office/drawing/2014/main" id="{33A15055-3A58-4675-ABAE-13BA0DB9BD54}"/>
                </a:ext>
              </a:extLst>
            </p:cNvPr>
            <p:cNvSpPr>
              <a:spLocks noChangeArrowheads="1"/>
            </p:cNvSpPr>
            <p:nvPr/>
          </p:nvSpPr>
          <p:spPr bwMode="auto">
            <a:xfrm>
              <a:off x="3356" y="1212"/>
              <a:ext cx="1147" cy="765"/>
            </a:xfrm>
            <a:prstGeom prst="rect">
              <a:avLst/>
            </a:prstGeom>
            <a:noFill/>
            <a:ln w="17463" cap="rnd">
              <a:solidFill>
                <a:srgbClr val="548B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0" name="Rectangle 69">
              <a:extLst>
                <a:ext uri="{FF2B5EF4-FFF2-40B4-BE49-F238E27FC236}">
                  <a16:creationId xmlns:a16="http://schemas.microsoft.com/office/drawing/2014/main" id="{36533601-A163-4707-8D7D-955805F11AA7}"/>
                </a:ext>
              </a:extLst>
            </p:cNvPr>
            <p:cNvSpPr>
              <a:spLocks noChangeArrowheads="1"/>
            </p:cNvSpPr>
            <p:nvPr/>
          </p:nvSpPr>
          <p:spPr bwMode="auto">
            <a:xfrm>
              <a:off x="3762" y="1467"/>
              <a:ext cx="36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Product </a:t>
              </a:r>
              <a:endParaRPr lang="en-US" altLang="en-US"/>
            </a:p>
          </p:txBody>
        </p:sp>
        <p:sp>
          <p:nvSpPr>
            <p:cNvPr id="71" name="Line 70">
              <a:extLst>
                <a:ext uri="{FF2B5EF4-FFF2-40B4-BE49-F238E27FC236}">
                  <a16:creationId xmlns:a16="http://schemas.microsoft.com/office/drawing/2014/main" id="{0BE054CA-C3C8-4D28-9F44-9FEC90C8B49B}"/>
                </a:ext>
              </a:extLst>
            </p:cNvPr>
            <p:cNvSpPr>
              <a:spLocks noChangeShapeType="1"/>
            </p:cNvSpPr>
            <p:nvPr/>
          </p:nvSpPr>
          <p:spPr bwMode="auto">
            <a:xfrm>
              <a:off x="3759" y="1575"/>
              <a:ext cx="341"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2" name="Rectangle 71">
              <a:extLst>
                <a:ext uri="{FF2B5EF4-FFF2-40B4-BE49-F238E27FC236}">
                  <a16:creationId xmlns:a16="http://schemas.microsoft.com/office/drawing/2014/main" id="{8FF6ECBF-5E3D-41A3-9F53-4A88A0D7ABB3}"/>
                </a:ext>
              </a:extLst>
            </p:cNvPr>
            <p:cNvSpPr>
              <a:spLocks noChangeArrowheads="1"/>
            </p:cNvSpPr>
            <p:nvPr/>
          </p:nvSpPr>
          <p:spPr bwMode="auto">
            <a:xfrm>
              <a:off x="3859" y="1593"/>
              <a:ext cx="1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API</a:t>
              </a:r>
              <a:endParaRPr lang="en-US" altLang="en-US"/>
            </a:p>
          </p:txBody>
        </p:sp>
        <p:sp>
          <p:nvSpPr>
            <p:cNvPr id="73" name="Line 72">
              <a:extLst>
                <a:ext uri="{FF2B5EF4-FFF2-40B4-BE49-F238E27FC236}">
                  <a16:creationId xmlns:a16="http://schemas.microsoft.com/office/drawing/2014/main" id="{C313EB09-0195-41AA-92F9-D2661F5640B8}"/>
                </a:ext>
              </a:extLst>
            </p:cNvPr>
            <p:cNvSpPr>
              <a:spLocks noChangeShapeType="1"/>
            </p:cNvSpPr>
            <p:nvPr/>
          </p:nvSpPr>
          <p:spPr bwMode="auto">
            <a:xfrm>
              <a:off x="3856" y="1701"/>
              <a:ext cx="147"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4" name="Rectangle 73">
              <a:extLst>
                <a:ext uri="{FF2B5EF4-FFF2-40B4-BE49-F238E27FC236}">
                  <a16:creationId xmlns:a16="http://schemas.microsoft.com/office/drawing/2014/main" id="{933B571A-15F1-4DD3-BCBB-BBA68060855C}"/>
                </a:ext>
              </a:extLst>
            </p:cNvPr>
            <p:cNvSpPr>
              <a:spLocks noChangeArrowheads="1"/>
            </p:cNvSpPr>
            <p:nvPr/>
          </p:nvSpPr>
          <p:spPr bwMode="auto">
            <a:xfrm>
              <a:off x="1425" y="1188"/>
              <a:ext cx="1146" cy="7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5" name="Rectangle 74">
              <a:extLst>
                <a:ext uri="{FF2B5EF4-FFF2-40B4-BE49-F238E27FC236}">
                  <a16:creationId xmlns:a16="http://schemas.microsoft.com/office/drawing/2014/main" id="{A44D0D97-215C-4C79-B696-662A6E0D2A58}"/>
                </a:ext>
              </a:extLst>
            </p:cNvPr>
            <p:cNvSpPr>
              <a:spLocks noChangeArrowheads="1"/>
            </p:cNvSpPr>
            <p:nvPr/>
          </p:nvSpPr>
          <p:spPr bwMode="auto">
            <a:xfrm>
              <a:off x="1425" y="1188"/>
              <a:ext cx="1146" cy="766"/>
            </a:xfrm>
            <a:prstGeom prst="rect">
              <a:avLst/>
            </a:prstGeom>
            <a:noFill/>
            <a:ln w="17463" cap="rnd">
              <a:solidFill>
                <a:srgbClr val="548B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6" name="Rectangle 75">
              <a:extLst>
                <a:ext uri="{FF2B5EF4-FFF2-40B4-BE49-F238E27FC236}">
                  <a16:creationId xmlns:a16="http://schemas.microsoft.com/office/drawing/2014/main" id="{43026056-3BAC-434F-91EF-E315EDCD0258}"/>
                </a:ext>
              </a:extLst>
            </p:cNvPr>
            <p:cNvSpPr>
              <a:spLocks noChangeArrowheads="1"/>
            </p:cNvSpPr>
            <p:nvPr/>
          </p:nvSpPr>
          <p:spPr bwMode="auto">
            <a:xfrm>
              <a:off x="1842" y="1442"/>
              <a:ext cx="34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Review </a:t>
              </a:r>
              <a:endParaRPr lang="en-US" altLang="en-US"/>
            </a:p>
          </p:txBody>
        </p:sp>
        <p:sp>
          <p:nvSpPr>
            <p:cNvPr id="77" name="Line 76">
              <a:extLst>
                <a:ext uri="{FF2B5EF4-FFF2-40B4-BE49-F238E27FC236}">
                  <a16:creationId xmlns:a16="http://schemas.microsoft.com/office/drawing/2014/main" id="{06154261-BFF1-47F6-9236-9F373D449F5C}"/>
                </a:ext>
              </a:extLst>
            </p:cNvPr>
            <p:cNvSpPr>
              <a:spLocks noChangeShapeType="1"/>
            </p:cNvSpPr>
            <p:nvPr/>
          </p:nvSpPr>
          <p:spPr bwMode="auto">
            <a:xfrm>
              <a:off x="1839" y="1552"/>
              <a:ext cx="317"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8" name="Rectangle 77">
              <a:extLst>
                <a:ext uri="{FF2B5EF4-FFF2-40B4-BE49-F238E27FC236}">
                  <a16:creationId xmlns:a16="http://schemas.microsoft.com/office/drawing/2014/main" id="{B9417831-1523-4C4F-B39D-6272938E73D8}"/>
                </a:ext>
              </a:extLst>
            </p:cNvPr>
            <p:cNvSpPr>
              <a:spLocks noChangeArrowheads="1"/>
            </p:cNvSpPr>
            <p:nvPr/>
          </p:nvSpPr>
          <p:spPr bwMode="auto">
            <a:xfrm>
              <a:off x="1927" y="1569"/>
              <a:ext cx="1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API</a:t>
              </a:r>
              <a:endParaRPr lang="en-US" altLang="en-US"/>
            </a:p>
          </p:txBody>
        </p:sp>
        <p:sp>
          <p:nvSpPr>
            <p:cNvPr id="79" name="Line 78">
              <a:extLst>
                <a:ext uri="{FF2B5EF4-FFF2-40B4-BE49-F238E27FC236}">
                  <a16:creationId xmlns:a16="http://schemas.microsoft.com/office/drawing/2014/main" id="{1E80A2B0-2B5B-49E7-AD3C-E9ACEAFA0A7C}"/>
                </a:ext>
              </a:extLst>
            </p:cNvPr>
            <p:cNvSpPr>
              <a:spLocks noChangeShapeType="1"/>
            </p:cNvSpPr>
            <p:nvPr/>
          </p:nvSpPr>
          <p:spPr bwMode="auto">
            <a:xfrm>
              <a:off x="1925" y="1677"/>
              <a:ext cx="147"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0" name="Rectangle 79">
              <a:extLst>
                <a:ext uri="{FF2B5EF4-FFF2-40B4-BE49-F238E27FC236}">
                  <a16:creationId xmlns:a16="http://schemas.microsoft.com/office/drawing/2014/main" id="{E8E101C5-3EAD-4551-AF08-DAF5566A3E49}"/>
                </a:ext>
              </a:extLst>
            </p:cNvPr>
            <p:cNvSpPr>
              <a:spLocks noChangeArrowheads="1"/>
            </p:cNvSpPr>
            <p:nvPr/>
          </p:nvSpPr>
          <p:spPr bwMode="auto">
            <a:xfrm>
              <a:off x="5005" y="1200"/>
              <a:ext cx="1147" cy="7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1" name="Rectangle 80">
              <a:extLst>
                <a:ext uri="{FF2B5EF4-FFF2-40B4-BE49-F238E27FC236}">
                  <a16:creationId xmlns:a16="http://schemas.microsoft.com/office/drawing/2014/main" id="{B20AED5A-01F1-4311-BA03-5A16DE9BD11D}"/>
                </a:ext>
              </a:extLst>
            </p:cNvPr>
            <p:cNvSpPr>
              <a:spLocks noChangeArrowheads="1"/>
            </p:cNvSpPr>
            <p:nvPr/>
          </p:nvSpPr>
          <p:spPr bwMode="auto">
            <a:xfrm>
              <a:off x="5005" y="1200"/>
              <a:ext cx="1147" cy="766"/>
            </a:xfrm>
            <a:prstGeom prst="rect">
              <a:avLst/>
            </a:prstGeom>
            <a:noFill/>
            <a:ln w="17463" cap="rnd">
              <a:solidFill>
                <a:srgbClr val="548B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2" name="Rectangle 81">
              <a:extLst>
                <a:ext uri="{FF2B5EF4-FFF2-40B4-BE49-F238E27FC236}">
                  <a16:creationId xmlns:a16="http://schemas.microsoft.com/office/drawing/2014/main" id="{095DE936-F8F8-461F-8CA9-2F5449D6D329}"/>
                </a:ext>
              </a:extLst>
            </p:cNvPr>
            <p:cNvSpPr>
              <a:spLocks noChangeArrowheads="1"/>
            </p:cNvSpPr>
            <p:nvPr/>
          </p:nvSpPr>
          <p:spPr bwMode="auto">
            <a:xfrm>
              <a:off x="5195" y="1455"/>
              <a:ext cx="77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Recommendation</a:t>
              </a:r>
              <a:endParaRPr lang="en-US" altLang="en-US"/>
            </a:p>
          </p:txBody>
        </p:sp>
        <p:sp>
          <p:nvSpPr>
            <p:cNvPr id="83" name="Line 82">
              <a:extLst>
                <a:ext uri="{FF2B5EF4-FFF2-40B4-BE49-F238E27FC236}">
                  <a16:creationId xmlns:a16="http://schemas.microsoft.com/office/drawing/2014/main" id="{B0181DB2-7FCD-4189-AED0-991734ACDCE1}"/>
                </a:ext>
              </a:extLst>
            </p:cNvPr>
            <p:cNvSpPr>
              <a:spLocks noChangeShapeType="1"/>
            </p:cNvSpPr>
            <p:nvPr/>
          </p:nvSpPr>
          <p:spPr bwMode="auto">
            <a:xfrm>
              <a:off x="5193" y="1563"/>
              <a:ext cx="772"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4" name="Rectangle 83">
              <a:extLst>
                <a:ext uri="{FF2B5EF4-FFF2-40B4-BE49-F238E27FC236}">
                  <a16:creationId xmlns:a16="http://schemas.microsoft.com/office/drawing/2014/main" id="{4E8D594E-DB0D-48FD-8D32-4F7FA926179C}"/>
                </a:ext>
              </a:extLst>
            </p:cNvPr>
            <p:cNvSpPr>
              <a:spLocks noChangeArrowheads="1"/>
            </p:cNvSpPr>
            <p:nvPr/>
          </p:nvSpPr>
          <p:spPr bwMode="auto">
            <a:xfrm>
              <a:off x="5508" y="1581"/>
              <a:ext cx="1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API</a:t>
              </a:r>
              <a:endParaRPr lang="en-US" altLang="en-US"/>
            </a:p>
          </p:txBody>
        </p:sp>
        <p:sp>
          <p:nvSpPr>
            <p:cNvPr id="85" name="Line 84">
              <a:extLst>
                <a:ext uri="{FF2B5EF4-FFF2-40B4-BE49-F238E27FC236}">
                  <a16:creationId xmlns:a16="http://schemas.microsoft.com/office/drawing/2014/main" id="{B4FE7896-A950-4299-A61D-6AF0B9392C96}"/>
                </a:ext>
              </a:extLst>
            </p:cNvPr>
            <p:cNvSpPr>
              <a:spLocks noChangeShapeType="1"/>
            </p:cNvSpPr>
            <p:nvPr/>
          </p:nvSpPr>
          <p:spPr bwMode="auto">
            <a:xfrm>
              <a:off x="5506" y="1689"/>
              <a:ext cx="146"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6" name="Rectangle 85">
              <a:extLst>
                <a:ext uri="{FF2B5EF4-FFF2-40B4-BE49-F238E27FC236}">
                  <a16:creationId xmlns:a16="http://schemas.microsoft.com/office/drawing/2014/main" id="{55BAEA55-6A36-4FDA-B7B6-A5BE550881F7}"/>
                </a:ext>
              </a:extLst>
            </p:cNvPr>
            <p:cNvSpPr>
              <a:spLocks noChangeArrowheads="1"/>
            </p:cNvSpPr>
            <p:nvPr/>
          </p:nvSpPr>
          <p:spPr bwMode="auto">
            <a:xfrm>
              <a:off x="1548" y="1267"/>
              <a:ext cx="1147" cy="7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7" name="Rectangle 86">
              <a:extLst>
                <a:ext uri="{FF2B5EF4-FFF2-40B4-BE49-F238E27FC236}">
                  <a16:creationId xmlns:a16="http://schemas.microsoft.com/office/drawing/2014/main" id="{4F37AFC3-5671-4316-899C-46B7D9FF74BD}"/>
                </a:ext>
              </a:extLst>
            </p:cNvPr>
            <p:cNvSpPr>
              <a:spLocks noChangeArrowheads="1"/>
            </p:cNvSpPr>
            <p:nvPr/>
          </p:nvSpPr>
          <p:spPr bwMode="auto">
            <a:xfrm>
              <a:off x="1548" y="1267"/>
              <a:ext cx="1147" cy="765"/>
            </a:xfrm>
            <a:prstGeom prst="rect">
              <a:avLst/>
            </a:prstGeom>
            <a:noFill/>
            <a:ln w="17463" cap="rnd">
              <a:solidFill>
                <a:srgbClr val="548B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8" name="Rectangle 87">
              <a:extLst>
                <a:ext uri="{FF2B5EF4-FFF2-40B4-BE49-F238E27FC236}">
                  <a16:creationId xmlns:a16="http://schemas.microsoft.com/office/drawing/2014/main" id="{745A2527-DA2B-47D6-A736-CCC90A7779E0}"/>
                </a:ext>
              </a:extLst>
            </p:cNvPr>
            <p:cNvSpPr>
              <a:spLocks noChangeArrowheads="1"/>
            </p:cNvSpPr>
            <p:nvPr/>
          </p:nvSpPr>
          <p:spPr bwMode="auto">
            <a:xfrm>
              <a:off x="1965" y="1522"/>
              <a:ext cx="34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Review </a:t>
              </a:r>
              <a:endParaRPr lang="en-US" altLang="en-US"/>
            </a:p>
          </p:txBody>
        </p:sp>
        <p:sp>
          <p:nvSpPr>
            <p:cNvPr id="89" name="Line 88">
              <a:extLst>
                <a:ext uri="{FF2B5EF4-FFF2-40B4-BE49-F238E27FC236}">
                  <a16:creationId xmlns:a16="http://schemas.microsoft.com/office/drawing/2014/main" id="{251349C3-41ED-4437-B89C-32A79CC61EBC}"/>
                </a:ext>
              </a:extLst>
            </p:cNvPr>
            <p:cNvSpPr>
              <a:spLocks noChangeShapeType="1"/>
            </p:cNvSpPr>
            <p:nvPr/>
          </p:nvSpPr>
          <p:spPr bwMode="auto">
            <a:xfrm>
              <a:off x="1963" y="1630"/>
              <a:ext cx="317"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0" name="Rectangle 89">
              <a:extLst>
                <a:ext uri="{FF2B5EF4-FFF2-40B4-BE49-F238E27FC236}">
                  <a16:creationId xmlns:a16="http://schemas.microsoft.com/office/drawing/2014/main" id="{5194A451-B369-49B9-BA9C-397E2E7103E8}"/>
                </a:ext>
              </a:extLst>
            </p:cNvPr>
            <p:cNvSpPr>
              <a:spLocks noChangeArrowheads="1"/>
            </p:cNvSpPr>
            <p:nvPr/>
          </p:nvSpPr>
          <p:spPr bwMode="auto">
            <a:xfrm>
              <a:off x="2050" y="1646"/>
              <a:ext cx="1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API</a:t>
              </a:r>
              <a:endParaRPr lang="en-US" altLang="en-US"/>
            </a:p>
          </p:txBody>
        </p:sp>
        <p:sp>
          <p:nvSpPr>
            <p:cNvPr id="91" name="Line 90">
              <a:extLst>
                <a:ext uri="{FF2B5EF4-FFF2-40B4-BE49-F238E27FC236}">
                  <a16:creationId xmlns:a16="http://schemas.microsoft.com/office/drawing/2014/main" id="{41B3C673-ABC5-4CF4-90BC-74F9074E57E9}"/>
                </a:ext>
              </a:extLst>
            </p:cNvPr>
            <p:cNvSpPr>
              <a:spLocks noChangeShapeType="1"/>
            </p:cNvSpPr>
            <p:nvPr/>
          </p:nvSpPr>
          <p:spPr bwMode="auto">
            <a:xfrm>
              <a:off x="2048" y="1756"/>
              <a:ext cx="147"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2" name="Rectangle 91">
              <a:extLst>
                <a:ext uri="{FF2B5EF4-FFF2-40B4-BE49-F238E27FC236}">
                  <a16:creationId xmlns:a16="http://schemas.microsoft.com/office/drawing/2014/main" id="{71B1316E-61CE-4679-8FA6-69D731E4B311}"/>
                </a:ext>
              </a:extLst>
            </p:cNvPr>
            <p:cNvSpPr>
              <a:spLocks noChangeArrowheads="1"/>
            </p:cNvSpPr>
            <p:nvPr/>
          </p:nvSpPr>
          <p:spPr bwMode="auto">
            <a:xfrm>
              <a:off x="1672" y="1336"/>
              <a:ext cx="1146" cy="7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3" name="Rectangle 92">
              <a:extLst>
                <a:ext uri="{FF2B5EF4-FFF2-40B4-BE49-F238E27FC236}">
                  <a16:creationId xmlns:a16="http://schemas.microsoft.com/office/drawing/2014/main" id="{2D3BE115-6324-44E7-997A-E37DD30D0B6D}"/>
                </a:ext>
              </a:extLst>
            </p:cNvPr>
            <p:cNvSpPr>
              <a:spLocks noChangeArrowheads="1"/>
            </p:cNvSpPr>
            <p:nvPr/>
          </p:nvSpPr>
          <p:spPr bwMode="auto">
            <a:xfrm>
              <a:off x="1672" y="1336"/>
              <a:ext cx="1146" cy="765"/>
            </a:xfrm>
            <a:prstGeom prst="rect">
              <a:avLst/>
            </a:prstGeom>
            <a:noFill/>
            <a:ln w="17463" cap="rnd">
              <a:solidFill>
                <a:srgbClr val="548B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4" name="Rectangle 93">
              <a:extLst>
                <a:ext uri="{FF2B5EF4-FFF2-40B4-BE49-F238E27FC236}">
                  <a16:creationId xmlns:a16="http://schemas.microsoft.com/office/drawing/2014/main" id="{72777156-0932-452F-B826-31F66F23EB0F}"/>
                </a:ext>
              </a:extLst>
            </p:cNvPr>
            <p:cNvSpPr>
              <a:spLocks noChangeArrowheads="1"/>
            </p:cNvSpPr>
            <p:nvPr/>
          </p:nvSpPr>
          <p:spPr bwMode="auto">
            <a:xfrm>
              <a:off x="2089" y="1591"/>
              <a:ext cx="27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Order </a:t>
              </a:r>
              <a:endParaRPr lang="en-US" altLang="en-US"/>
            </a:p>
          </p:txBody>
        </p:sp>
        <p:sp>
          <p:nvSpPr>
            <p:cNvPr id="95" name="Line 94">
              <a:extLst>
                <a:ext uri="{FF2B5EF4-FFF2-40B4-BE49-F238E27FC236}">
                  <a16:creationId xmlns:a16="http://schemas.microsoft.com/office/drawing/2014/main" id="{B81721CC-0E99-4F99-A7A1-58899D2D6949}"/>
                </a:ext>
              </a:extLst>
            </p:cNvPr>
            <p:cNvSpPr>
              <a:spLocks noChangeShapeType="1"/>
            </p:cNvSpPr>
            <p:nvPr/>
          </p:nvSpPr>
          <p:spPr bwMode="auto">
            <a:xfrm>
              <a:off x="2086" y="1699"/>
              <a:ext cx="259" cy="2"/>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6" name="Rectangle 95">
              <a:extLst>
                <a:ext uri="{FF2B5EF4-FFF2-40B4-BE49-F238E27FC236}">
                  <a16:creationId xmlns:a16="http://schemas.microsoft.com/office/drawing/2014/main" id="{74720B18-1F29-4912-B38E-1F685232798D}"/>
                </a:ext>
              </a:extLst>
            </p:cNvPr>
            <p:cNvSpPr>
              <a:spLocks noChangeArrowheads="1"/>
            </p:cNvSpPr>
            <p:nvPr/>
          </p:nvSpPr>
          <p:spPr bwMode="auto">
            <a:xfrm>
              <a:off x="2174" y="1715"/>
              <a:ext cx="1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altLang="en-US" sz="1300" b="1">
                  <a:solidFill>
                    <a:srgbClr val="5880B3"/>
                  </a:solidFill>
                  <a:latin typeface="Calibri" panose="020F0502020204030204" pitchFamily="34" charset="0"/>
                </a:rPr>
                <a:t>API</a:t>
              </a:r>
              <a:endParaRPr lang="en-US" altLang="en-US"/>
            </a:p>
          </p:txBody>
        </p:sp>
        <p:sp>
          <p:nvSpPr>
            <p:cNvPr id="97" name="Line 96">
              <a:extLst>
                <a:ext uri="{FF2B5EF4-FFF2-40B4-BE49-F238E27FC236}">
                  <a16:creationId xmlns:a16="http://schemas.microsoft.com/office/drawing/2014/main" id="{FBC33808-A332-414D-AADE-68BE2E2C518F}"/>
                </a:ext>
              </a:extLst>
            </p:cNvPr>
            <p:cNvSpPr>
              <a:spLocks noChangeShapeType="1"/>
            </p:cNvSpPr>
            <p:nvPr/>
          </p:nvSpPr>
          <p:spPr bwMode="auto">
            <a:xfrm>
              <a:off x="2172" y="1825"/>
              <a:ext cx="146" cy="0"/>
            </a:xfrm>
            <a:prstGeom prst="line">
              <a:avLst/>
            </a:prstGeom>
            <a:noFill/>
            <a:ln w="11113" cap="flat">
              <a:solidFill>
                <a:srgbClr val="5880B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79776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At high level – Monolithic, SOA, MSA</a:t>
            </a:r>
          </a:p>
        </p:txBody>
      </p:sp>
      <p:pic>
        <p:nvPicPr>
          <p:cNvPr id="3" name="Content Placeholder 3"/>
          <p:cNvPicPr>
            <a:picLocks noGrp="1" noChangeAspect="1"/>
          </p:cNvPicPr>
          <p:nvPr>
            <p:ph idx="4294967295"/>
          </p:nvPr>
        </p:nvPicPr>
        <p:blipFill>
          <a:blip r:embed="rId3"/>
          <a:stretch>
            <a:fillRect/>
          </a:stretch>
        </p:blipFill>
        <p:spPr>
          <a:xfrm>
            <a:off x="966227" y="1391602"/>
            <a:ext cx="10259549" cy="5036080"/>
          </a:xfrm>
          <a:prstGeom prst="rect">
            <a:avLst/>
          </a:prstGeom>
        </p:spPr>
      </p:pic>
    </p:spTree>
    <p:extLst>
      <p:ext uri="{BB962C8B-B14F-4D97-AF65-F5344CB8AC3E}">
        <p14:creationId xmlns:p14="http://schemas.microsoft.com/office/powerpoint/2010/main" val="37749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Monolithic vs Microservices</a:t>
            </a:r>
          </a:p>
        </p:txBody>
      </p:sp>
      <p:sp>
        <p:nvSpPr>
          <p:cNvPr id="4" name="Rectangle 3"/>
          <p:cNvSpPr/>
          <p:nvPr/>
        </p:nvSpPr>
        <p:spPr>
          <a:xfrm>
            <a:off x="431578" y="1463123"/>
            <a:ext cx="7135804" cy="1064907"/>
          </a:xfrm>
          <a:prstGeom prst="rect">
            <a:avLst/>
          </a:prstGeom>
        </p:spPr>
        <p:txBody>
          <a:bodyPr wrap="square" anchor="t">
            <a:spAutoFit/>
          </a:bodyPr>
          <a:lstStyle/>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Modules running in different processes</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Decentralized data management</a:t>
            </a:r>
          </a:p>
        </p:txBody>
      </p:sp>
      <p:pic>
        <p:nvPicPr>
          <p:cNvPr id="5" name="Picture 4">
            <a:extLst>
              <a:ext uri="{FF2B5EF4-FFF2-40B4-BE49-F238E27FC236}">
                <a16:creationId xmlns:a16="http://schemas.microsoft.com/office/drawing/2014/main" id="{319F37A1-BA66-436B-8A3B-FB2BA96B1F3E}"/>
              </a:ext>
            </a:extLst>
          </p:cNvPr>
          <p:cNvPicPr>
            <a:picLocks noChangeAspect="1"/>
          </p:cNvPicPr>
          <p:nvPr/>
        </p:nvPicPr>
        <p:blipFill>
          <a:blip r:embed="rId3"/>
          <a:stretch>
            <a:fillRect/>
          </a:stretch>
        </p:blipFill>
        <p:spPr>
          <a:xfrm>
            <a:off x="2281887" y="2524150"/>
            <a:ext cx="6889077" cy="4054191"/>
          </a:xfrm>
          <a:prstGeom prst="rect">
            <a:avLst/>
          </a:prstGeom>
        </p:spPr>
      </p:pic>
    </p:spTree>
    <p:extLst>
      <p:ext uri="{BB962C8B-B14F-4D97-AF65-F5344CB8AC3E}">
        <p14:creationId xmlns:p14="http://schemas.microsoft.com/office/powerpoint/2010/main" val="285626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Monolithic vs Microservices</a:t>
            </a:r>
          </a:p>
        </p:txBody>
      </p:sp>
      <p:sp>
        <p:nvSpPr>
          <p:cNvPr id="4" name="Rectangle 3"/>
          <p:cNvSpPr/>
          <p:nvPr/>
        </p:nvSpPr>
        <p:spPr>
          <a:xfrm>
            <a:off x="431578" y="1463123"/>
            <a:ext cx="5075582" cy="369332"/>
          </a:xfrm>
          <a:prstGeom prst="rect">
            <a:avLst/>
          </a:prstGeom>
        </p:spPr>
        <p:txBody>
          <a:bodyPr wrap="square" anchor="t">
            <a:spAutoFit/>
          </a:bodyPr>
          <a:lstStyle/>
          <a:p>
            <a:pPr marL="285750" indent="-285750">
              <a:buFont typeface="Arial" panose="020B0604020202020204" pitchFamily="34" charset="0"/>
              <a:buChar char="•"/>
            </a:pPr>
            <a:endParaRPr lang="en-US">
              <a:cs typeface="Calibri Light"/>
            </a:endParaRPr>
          </a:p>
        </p:txBody>
      </p:sp>
      <p:pic>
        <p:nvPicPr>
          <p:cNvPr id="2" name="Picture 2" descr="A screenshot of a cell phone&#10;&#10;Description generated with very high confidence">
            <a:extLst>
              <a:ext uri="{FF2B5EF4-FFF2-40B4-BE49-F238E27FC236}">
                <a16:creationId xmlns:a16="http://schemas.microsoft.com/office/drawing/2014/main" id="{E3D40D5E-1755-46EB-882B-A1DBAC475ECC}"/>
              </a:ext>
            </a:extLst>
          </p:cNvPr>
          <p:cNvPicPr>
            <a:picLocks noChangeAspect="1"/>
          </p:cNvPicPr>
          <p:nvPr/>
        </p:nvPicPr>
        <p:blipFill>
          <a:blip r:embed="rId3"/>
          <a:stretch>
            <a:fillRect/>
          </a:stretch>
        </p:blipFill>
        <p:spPr>
          <a:xfrm>
            <a:off x="1462088" y="2786063"/>
            <a:ext cx="2047875" cy="2638425"/>
          </a:xfrm>
          <a:prstGeom prst="rect">
            <a:avLst/>
          </a:prstGeom>
        </p:spPr>
      </p:pic>
      <p:sp>
        <p:nvSpPr>
          <p:cNvPr id="6" name="TextBox 5">
            <a:extLst>
              <a:ext uri="{FF2B5EF4-FFF2-40B4-BE49-F238E27FC236}">
                <a16:creationId xmlns:a16="http://schemas.microsoft.com/office/drawing/2014/main" id="{F81206A7-238F-4F60-BFA5-477C709310B0}"/>
              </a:ext>
            </a:extLst>
          </p:cNvPr>
          <p:cNvSpPr txBox="1"/>
          <p:nvPr/>
        </p:nvSpPr>
        <p:spPr>
          <a:xfrm>
            <a:off x="1419225" y="1828800"/>
            <a:ext cx="2743200" cy="5355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1600" b="1">
                <a:latin typeface="Trebuchet MS"/>
                <a:cs typeface="Calibri Light"/>
              </a:rPr>
              <a:t>Traditional Monolithic Architecture Pattern</a:t>
            </a:r>
          </a:p>
        </p:txBody>
      </p:sp>
      <p:pic>
        <p:nvPicPr>
          <p:cNvPr id="8" name="Picture 8">
            <a:extLst>
              <a:ext uri="{FF2B5EF4-FFF2-40B4-BE49-F238E27FC236}">
                <a16:creationId xmlns:a16="http://schemas.microsoft.com/office/drawing/2014/main" id="{AE5F5F46-24F8-402B-A521-9B23F81277DF}"/>
              </a:ext>
            </a:extLst>
          </p:cNvPr>
          <p:cNvPicPr>
            <a:picLocks noChangeAspect="1"/>
          </p:cNvPicPr>
          <p:nvPr/>
        </p:nvPicPr>
        <p:blipFill>
          <a:blip r:embed="rId4"/>
          <a:stretch>
            <a:fillRect/>
          </a:stretch>
        </p:blipFill>
        <p:spPr>
          <a:xfrm>
            <a:off x="5576888" y="2786063"/>
            <a:ext cx="2276475" cy="2638425"/>
          </a:xfrm>
          <a:prstGeom prst="rect">
            <a:avLst/>
          </a:prstGeom>
        </p:spPr>
      </p:pic>
      <p:pic>
        <p:nvPicPr>
          <p:cNvPr id="12" name="Picture 12" descr="A close up of a logo&#10;&#10;Description generated with very high confidence">
            <a:extLst>
              <a:ext uri="{FF2B5EF4-FFF2-40B4-BE49-F238E27FC236}">
                <a16:creationId xmlns:a16="http://schemas.microsoft.com/office/drawing/2014/main" id="{A2363E61-4071-4806-8290-42AF2B453FC2}"/>
              </a:ext>
            </a:extLst>
          </p:cNvPr>
          <p:cNvPicPr>
            <a:picLocks noChangeAspect="1"/>
          </p:cNvPicPr>
          <p:nvPr/>
        </p:nvPicPr>
        <p:blipFill>
          <a:blip r:embed="rId5"/>
          <a:stretch>
            <a:fillRect/>
          </a:stretch>
        </p:blipFill>
        <p:spPr>
          <a:xfrm flipH="1">
            <a:off x="4643438" y="1690688"/>
            <a:ext cx="57150" cy="3733800"/>
          </a:xfrm>
          <a:prstGeom prst="rect">
            <a:avLst/>
          </a:prstGeom>
        </p:spPr>
      </p:pic>
      <p:sp>
        <p:nvSpPr>
          <p:cNvPr id="14" name="TextBox 13">
            <a:extLst>
              <a:ext uri="{FF2B5EF4-FFF2-40B4-BE49-F238E27FC236}">
                <a16:creationId xmlns:a16="http://schemas.microsoft.com/office/drawing/2014/main" id="{4C203739-D6C4-469E-975C-2A6BE185A4D1}"/>
              </a:ext>
            </a:extLst>
          </p:cNvPr>
          <p:cNvSpPr txBox="1"/>
          <p:nvPr/>
        </p:nvSpPr>
        <p:spPr>
          <a:xfrm>
            <a:off x="5010150" y="1828800"/>
            <a:ext cx="2743200" cy="5355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1600" b="1">
                <a:solidFill>
                  <a:schemeClr val="tx2"/>
                </a:solidFill>
                <a:latin typeface="News Gothic MT"/>
                <a:cs typeface="Calibri Light"/>
              </a:rPr>
              <a:t>Microservice Architecture Pattern</a:t>
            </a:r>
          </a:p>
        </p:txBody>
      </p:sp>
      <p:pic>
        <p:nvPicPr>
          <p:cNvPr id="15" name="Picture 15" descr="A screenshot of a cell phone&#10;&#10;Description generated with very high confidence">
            <a:extLst>
              <a:ext uri="{FF2B5EF4-FFF2-40B4-BE49-F238E27FC236}">
                <a16:creationId xmlns:a16="http://schemas.microsoft.com/office/drawing/2014/main" id="{07DC1F12-9F2B-4051-BBFF-E1D5741EE8D7}"/>
              </a:ext>
            </a:extLst>
          </p:cNvPr>
          <p:cNvPicPr>
            <a:picLocks noChangeAspect="1"/>
          </p:cNvPicPr>
          <p:nvPr/>
        </p:nvPicPr>
        <p:blipFill>
          <a:blip r:embed="rId6"/>
          <a:stretch>
            <a:fillRect/>
          </a:stretch>
        </p:blipFill>
        <p:spPr>
          <a:xfrm>
            <a:off x="8277225" y="1831302"/>
            <a:ext cx="3133725" cy="3309696"/>
          </a:xfrm>
          <a:prstGeom prst="rect">
            <a:avLst/>
          </a:prstGeom>
        </p:spPr>
      </p:pic>
    </p:spTree>
    <p:extLst>
      <p:ext uri="{BB962C8B-B14F-4D97-AF65-F5344CB8AC3E}">
        <p14:creationId xmlns:p14="http://schemas.microsoft.com/office/powerpoint/2010/main" val="339520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Comparing SOA and MSA</a:t>
            </a:r>
          </a:p>
        </p:txBody>
      </p:sp>
      <p:pic>
        <p:nvPicPr>
          <p:cNvPr id="8" name="Picture 7"/>
          <p:cNvPicPr>
            <a:picLocks noChangeAspect="1"/>
          </p:cNvPicPr>
          <p:nvPr/>
        </p:nvPicPr>
        <p:blipFill>
          <a:blip r:embed="rId3"/>
          <a:stretch>
            <a:fillRect/>
          </a:stretch>
        </p:blipFill>
        <p:spPr>
          <a:xfrm>
            <a:off x="1056666" y="1296198"/>
            <a:ext cx="9639133" cy="5414924"/>
          </a:xfrm>
          <a:prstGeom prst="rect">
            <a:avLst/>
          </a:prstGeom>
        </p:spPr>
      </p:pic>
    </p:spTree>
    <p:extLst>
      <p:ext uri="{BB962C8B-B14F-4D97-AF65-F5344CB8AC3E}">
        <p14:creationId xmlns:p14="http://schemas.microsoft.com/office/powerpoint/2010/main" val="40641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325497" y="1287262"/>
            <a:ext cx="11536218" cy="5433134"/>
          </a:xfrm>
        </p:spPr>
        <p:txBody>
          <a:bodyPr anchor="t"/>
          <a:lstStyle/>
          <a:p>
            <a:r>
              <a:rPr lang="en-US" sz="2000"/>
              <a:t>Organizations are becoming more </a:t>
            </a:r>
            <a:r>
              <a:rPr lang="en-US" sz="2000" b="1"/>
              <a:t>Agile</a:t>
            </a:r>
            <a:r>
              <a:rPr lang="en-US" sz="2000"/>
              <a:t> to respond faster to market opportunities, regulatory requirements, and security vulnerabilities</a:t>
            </a:r>
            <a:endParaRPr lang="en-US" sz="2000">
              <a:cs typeface="Calibri Light"/>
            </a:endParaRPr>
          </a:p>
          <a:p>
            <a:r>
              <a:rPr lang="en-US" sz="2000"/>
              <a:t>The Agile movement has brought the principles and practices of continuous integration and delivery (</a:t>
            </a:r>
            <a:r>
              <a:rPr lang="en-US" sz="2000" b="1"/>
              <a:t>CI/CD</a:t>
            </a:r>
            <a:r>
              <a:rPr lang="en-US" sz="2000"/>
              <a:t>).  Microservices Architecture allows individual services to be built and deployed independently and dynamically; it’s an architecture that embraces </a:t>
            </a:r>
            <a:r>
              <a:rPr lang="en-US" sz="2000" b="1"/>
              <a:t>DevOps</a:t>
            </a:r>
            <a:r>
              <a:rPr lang="en-US" sz="2000"/>
              <a:t> practices</a:t>
            </a:r>
            <a:endParaRPr lang="en-US" sz="2000">
              <a:cs typeface="Calibri Light"/>
            </a:endParaRPr>
          </a:p>
          <a:p>
            <a:r>
              <a:rPr lang="en-US" sz="2000" b="1"/>
              <a:t>Cloud</a:t>
            </a:r>
            <a:r>
              <a:rPr lang="en-US" sz="2000"/>
              <a:t> computing has made tremendous progress in terms of cost and availability in recent years</a:t>
            </a:r>
            <a:endParaRPr lang="en-US" sz="2000">
              <a:cs typeface="Calibri Light"/>
            </a:endParaRPr>
          </a:p>
          <a:p>
            <a:r>
              <a:rPr lang="en-US" sz="2000"/>
              <a:t>Microservice Architecture (MSA) is an emergent pattern for building </a:t>
            </a:r>
            <a:r>
              <a:rPr lang="en-US" sz="2000" b="1"/>
              <a:t>distributed applications </a:t>
            </a:r>
            <a:r>
              <a:rPr lang="en-US" sz="2000"/>
              <a:t>that supports agile delivery and scalable deployment, both on-premises (VMs) and to the cloud (PaaS)</a:t>
            </a:r>
            <a:endParaRPr lang="en-US" sz="2000">
              <a:cs typeface="Calibri Light"/>
            </a:endParaRPr>
          </a:p>
          <a:p>
            <a:r>
              <a:rPr lang="en-US" sz="2000"/>
              <a:t>Designing good Microservices and implementing them on a large scale is </a:t>
            </a:r>
            <a:r>
              <a:rPr lang="en-US" sz="2000" b="1"/>
              <a:t>challenging</a:t>
            </a:r>
            <a:endParaRPr lang="en-US" sz="2000">
              <a:cs typeface="Calibri Light"/>
            </a:endParaRPr>
          </a:p>
          <a:p>
            <a:r>
              <a:rPr lang="en-US" sz="2000"/>
              <a:t>The good news is that there are many </a:t>
            </a:r>
            <a:r>
              <a:rPr lang="en-US" sz="2000" b="1"/>
              <a:t>technologies</a:t>
            </a:r>
            <a:r>
              <a:rPr lang="en-US" sz="2000"/>
              <a:t> and </a:t>
            </a:r>
            <a:r>
              <a:rPr lang="en-US" sz="2000" b="1"/>
              <a:t>design patterns </a:t>
            </a:r>
            <a:r>
              <a:rPr lang="en-US" sz="2000"/>
              <a:t>that we can use to implement, deploy and monitor Microservices</a:t>
            </a:r>
            <a:endParaRPr lang="en-US" sz="2000">
              <a:cs typeface="Calibri Light"/>
            </a:endParaRPr>
          </a:p>
        </p:txBody>
      </p:sp>
      <p:sp>
        <p:nvSpPr>
          <p:cNvPr id="7" name="Text Placeholder 6"/>
          <p:cNvSpPr>
            <a:spLocks noGrp="1"/>
          </p:cNvSpPr>
          <p:nvPr>
            <p:ph type="body" sz="quarter" idx="17"/>
          </p:nvPr>
        </p:nvSpPr>
        <p:spPr/>
        <p:txBody>
          <a:bodyPr/>
          <a:lstStyle/>
          <a:p>
            <a:r>
              <a:rPr lang="en-US"/>
              <a:t>Overview</a:t>
            </a:r>
          </a:p>
        </p:txBody>
      </p:sp>
    </p:spTree>
    <p:extLst>
      <p:ext uri="{BB962C8B-B14F-4D97-AF65-F5344CB8AC3E}">
        <p14:creationId xmlns:p14="http://schemas.microsoft.com/office/powerpoint/2010/main" val="402868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How's?? When using microservices:	</a:t>
            </a:r>
          </a:p>
        </p:txBody>
      </p:sp>
      <p:graphicFrame>
        <p:nvGraphicFramePr>
          <p:cNvPr id="10" name="Diagram 9">
            <a:extLst>
              <a:ext uri="{FF2B5EF4-FFF2-40B4-BE49-F238E27FC236}">
                <a16:creationId xmlns:a16="http://schemas.microsoft.com/office/drawing/2014/main" id="{536180C4-60FA-4E74-9F97-7E615D2E9B0B}"/>
              </a:ext>
            </a:extLst>
          </p:cNvPr>
          <p:cNvGraphicFramePr/>
          <p:nvPr>
            <p:extLst>
              <p:ext uri="{D42A27DB-BD31-4B8C-83A1-F6EECF244321}">
                <p14:modId xmlns:p14="http://schemas.microsoft.com/office/powerpoint/2010/main" val="1364163793"/>
              </p:ext>
            </p:extLst>
          </p:nvPr>
        </p:nvGraphicFramePr>
        <p:xfrm>
          <a:off x="2457396" y="1320801"/>
          <a:ext cx="7783884" cy="553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270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When &amp; When NOT to use microservices?</a:t>
            </a:r>
          </a:p>
        </p:txBody>
      </p:sp>
      <p:sp>
        <p:nvSpPr>
          <p:cNvPr id="4" name="Rectangle 3"/>
          <p:cNvSpPr/>
          <p:nvPr/>
        </p:nvSpPr>
        <p:spPr>
          <a:xfrm>
            <a:off x="431578" y="1463123"/>
            <a:ext cx="5075582" cy="369332"/>
          </a:xfrm>
          <a:prstGeom prst="rect">
            <a:avLst/>
          </a:prstGeom>
        </p:spPr>
        <p:txBody>
          <a:bodyPr wrap="square">
            <a:spAutoFit/>
          </a:bodyPr>
          <a:lstStyle/>
          <a:p>
            <a:pPr marL="285750" indent="-285750">
              <a:buFont typeface="Arial" panose="020B0604020202020204" pitchFamily="34" charset="0"/>
              <a:buChar char="•"/>
            </a:pPr>
            <a:endParaRPr lang="en-US"/>
          </a:p>
        </p:txBody>
      </p:sp>
      <p:sp>
        <p:nvSpPr>
          <p:cNvPr id="2" name="Rectangle 1">
            <a:extLst>
              <a:ext uri="{FF2B5EF4-FFF2-40B4-BE49-F238E27FC236}">
                <a16:creationId xmlns:a16="http://schemas.microsoft.com/office/drawing/2014/main" id="{67D65286-C5C9-46F9-BE51-0FAC66459A0E}"/>
              </a:ext>
            </a:extLst>
          </p:cNvPr>
          <p:cNvSpPr/>
          <p:nvPr/>
        </p:nvSpPr>
        <p:spPr>
          <a:xfrm>
            <a:off x="431578" y="1463123"/>
            <a:ext cx="9971432" cy="3902607"/>
          </a:xfrm>
          <a:prstGeom prst="rect">
            <a:avLst/>
          </a:prstGeom>
        </p:spPr>
        <p:txBody>
          <a:bodyPr wrap="square" anchor="t">
            <a:spAutoFit/>
          </a:bodyPr>
          <a:lstStyle/>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Difficult to scale</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Faster and simpler deployments and rollbacks</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Complexities of growing applications</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Failure Cascade</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Right framework/tool/language for each domain</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Greater resiliency</a:t>
            </a:r>
          </a:p>
          <a:p>
            <a:pPr marL="285750" indent="-285750">
              <a:buFont typeface="Arial" panose="020B0604020202020204" pitchFamily="34" charset="0"/>
              <a:buChar char="•"/>
            </a:pPr>
            <a:endParaRPr lang="en-US">
              <a:cs typeface="Calibri Light"/>
            </a:endParaRPr>
          </a:p>
        </p:txBody>
      </p:sp>
    </p:spTree>
    <p:extLst>
      <p:ext uri="{BB962C8B-B14F-4D97-AF65-F5344CB8AC3E}">
        <p14:creationId xmlns:p14="http://schemas.microsoft.com/office/powerpoint/2010/main" val="325608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Challenges with Microservices</a:t>
            </a:r>
          </a:p>
        </p:txBody>
      </p:sp>
      <p:sp>
        <p:nvSpPr>
          <p:cNvPr id="4" name="Rectangle 3"/>
          <p:cNvSpPr/>
          <p:nvPr/>
        </p:nvSpPr>
        <p:spPr>
          <a:xfrm>
            <a:off x="431578" y="1463123"/>
            <a:ext cx="5075582" cy="369332"/>
          </a:xfrm>
          <a:prstGeom prst="rect">
            <a:avLst/>
          </a:prstGeom>
        </p:spPr>
        <p:txBody>
          <a:bodyPr wrap="square">
            <a:spAutoFit/>
          </a:bodyPr>
          <a:lstStyle/>
          <a:p>
            <a:pPr marL="285750" indent="-285750">
              <a:buFont typeface="Arial" panose="020B0604020202020204" pitchFamily="34" charset="0"/>
              <a:buChar char="•"/>
            </a:pPr>
            <a:endParaRPr lang="en-US"/>
          </a:p>
        </p:txBody>
      </p:sp>
      <p:sp>
        <p:nvSpPr>
          <p:cNvPr id="5" name="Rectangle 4">
            <a:extLst>
              <a:ext uri="{FF2B5EF4-FFF2-40B4-BE49-F238E27FC236}">
                <a16:creationId xmlns:a16="http://schemas.microsoft.com/office/drawing/2014/main" id="{A2F3291C-0C47-46C3-9419-7E778F72E8C6}"/>
              </a:ext>
            </a:extLst>
          </p:cNvPr>
          <p:cNvSpPr/>
          <p:nvPr/>
        </p:nvSpPr>
        <p:spPr>
          <a:xfrm>
            <a:off x="327026" y="1349792"/>
            <a:ext cx="11537950" cy="4542782"/>
          </a:xfrm>
          <a:prstGeom prst="rect">
            <a:avLst/>
          </a:prstGeom>
        </p:spPr>
        <p:txBody>
          <a:bodyPr wrap="square" anchor="t">
            <a:spAutoFit/>
          </a:bodyPr>
          <a:lstStyle/>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Finding seams</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Refactoring databases</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More Integrations</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Monitoring and Testing</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Duplicated code</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More configuration management</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Overall complexity</a:t>
            </a:r>
          </a:p>
          <a:p>
            <a:pPr marL="285750" indent="-285750">
              <a:buFont typeface="Arial" panose="020B0604020202020204" pitchFamily="34" charset="0"/>
              <a:buChar char="•"/>
            </a:pPr>
            <a:endParaRPr lang="en-IN">
              <a:cs typeface="Calibri Light"/>
            </a:endParaRPr>
          </a:p>
        </p:txBody>
      </p:sp>
    </p:spTree>
    <p:extLst>
      <p:ext uri="{BB962C8B-B14F-4D97-AF65-F5344CB8AC3E}">
        <p14:creationId xmlns:p14="http://schemas.microsoft.com/office/powerpoint/2010/main" val="335112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solidFill>
                  <a:schemeClr val="accent2"/>
                </a:solidFill>
              </a:rPr>
              <a:t>Designing microservices</a:t>
            </a:r>
          </a:p>
        </p:txBody>
      </p:sp>
    </p:spTree>
    <p:extLst>
      <p:ext uri="{BB962C8B-B14F-4D97-AF65-F5344CB8AC3E}">
        <p14:creationId xmlns:p14="http://schemas.microsoft.com/office/powerpoint/2010/main" val="15956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201A5B-5360-4FFF-82A6-BAAAFDC7E67E}"/>
              </a:ext>
            </a:extLst>
          </p:cNvPr>
          <p:cNvSpPr>
            <a:spLocks noGrp="1"/>
          </p:cNvSpPr>
          <p:nvPr>
            <p:ph type="body" sz="quarter" idx="17"/>
          </p:nvPr>
        </p:nvSpPr>
        <p:spPr>
          <a:xfrm>
            <a:off x="325523" y="254001"/>
            <a:ext cx="11540955" cy="777875"/>
          </a:xfrm>
        </p:spPr>
        <p:txBody>
          <a:bodyPr/>
          <a:lstStyle/>
          <a:p>
            <a:r>
              <a:rPr lang="en-IN"/>
              <a:t>Microservices Design Principles</a:t>
            </a:r>
          </a:p>
        </p:txBody>
      </p:sp>
      <p:sp>
        <p:nvSpPr>
          <p:cNvPr id="5" name="TextBox 4">
            <a:extLst>
              <a:ext uri="{FF2B5EF4-FFF2-40B4-BE49-F238E27FC236}">
                <a16:creationId xmlns:a16="http://schemas.microsoft.com/office/drawing/2014/main" id="{60202F40-904F-4489-A498-844B0DC47FE9}"/>
              </a:ext>
            </a:extLst>
          </p:cNvPr>
          <p:cNvSpPr txBox="1"/>
          <p:nvPr/>
        </p:nvSpPr>
        <p:spPr>
          <a:xfrm>
            <a:off x="246916" y="1427889"/>
            <a:ext cx="11675326" cy="5293757"/>
          </a:xfrm>
          <a:prstGeom prst="rect">
            <a:avLst/>
          </a:prstGeom>
          <a:noFill/>
        </p:spPr>
        <p:txBody>
          <a:bodyPr wrap="square" rtlCol="0" anchor="t">
            <a:spAutoFit/>
          </a:bodyPr>
          <a:lstStyle/>
          <a:p>
            <a:endParaRPr lang="en-IN"/>
          </a:p>
          <a:p>
            <a:pPr marL="342900" indent="-342900">
              <a:buFont typeface="Wingdings" panose="05000000000000000000" pitchFamily="2" charset="2"/>
              <a:buChar char="§"/>
            </a:pPr>
            <a:r>
              <a:rPr lang="en-IN" sz="2400"/>
              <a:t>Design principles for microservices design:</a:t>
            </a:r>
            <a:endParaRPr lang="en-IN" sz="2400">
              <a:cs typeface="Calibri Light"/>
            </a:endParaRPr>
          </a:p>
          <a:p>
            <a:pPr marL="800100" lvl="1" indent="-342900">
              <a:buFont typeface="Arial" panose="020B0604020202020204" pitchFamily="34" charset="0"/>
              <a:buChar char="•"/>
            </a:pPr>
            <a:r>
              <a:rPr lang="en-IN" sz="2000"/>
              <a:t>High Cohesion</a:t>
            </a:r>
            <a:endParaRPr lang="en-IN" sz="2000">
              <a:cs typeface="Calibri Light"/>
            </a:endParaRPr>
          </a:p>
          <a:p>
            <a:pPr marL="1200150" lvl="2" indent="-285750">
              <a:buFont typeface="Courier New" panose="02070309020205020404" pitchFamily="49" charset="0"/>
              <a:buChar char="o"/>
            </a:pPr>
            <a:r>
              <a:rPr lang="en-IN"/>
              <a:t>Measure of the contextual relationship between variables in a method, methods in a class, classes in a module, modules in a solution, solutions in a subsystem, and subsystems in a system</a:t>
            </a:r>
          </a:p>
          <a:p>
            <a:pPr marL="1200150" lvl="2" indent="-285750">
              <a:buFont typeface="Courier New" panose="02070309020205020404" pitchFamily="49" charset="0"/>
              <a:buChar char="o"/>
            </a:pPr>
            <a:r>
              <a:rPr lang="en-IN"/>
              <a:t>Weak contextual relationships == low cohesion == brittle in nature == more prone to error &amp; change</a:t>
            </a:r>
          </a:p>
          <a:p>
            <a:pPr marL="1200150" lvl="2" indent="-285750">
              <a:buFont typeface="Courier New" panose="02070309020205020404" pitchFamily="49" charset="0"/>
              <a:buChar char="o"/>
            </a:pPr>
            <a:r>
              <a:rPr lang="en-IN"/>
              <a:t>Bounded context helps us to achieve strong contextual relationship</a:t>
            </a:r>
          </a:p>
          <a:p>
            <a:pPr marL="742950" lvl="1" indent="-285750">
              <a:buFont typeface="Arial" panose="020B0604020202020204" pitchFamily="34" charset="0"/>
              <a:buChar char="•"/>
            </a:pPr>
            <a:r>
              <a:rPr lang="en-IN" sz="2000"/>
              <a:t>Loose Coupling</a:t>
            </a:r>
            <a:endParaRPr lang="en-IN" sz="2000">
              <a:cs typeface="Calibri Light"/>
            </a:endParaRPr>
          </a:p>
          <a:p>
            <a:pPr marL="1200150" lvl="2" indent="-285750">
              <a:buFont typeface="Courier New" panose="02070309020205020404" pitchFamily="49" charset="0"/>
              <a:buChar char="o"/>
            </a:pPr>
            <a:r>
              <a:rPr lang="en-IN"/>
              <a:t>Coupling is a measure of the interdependence between different systems (microservices)</a:t>
            </a:r>
          </a:p>
          <a:p>
            <a:pPr marL="742950" lvl="1" indent="-285750">
              <a:buFont typeface="Arial" panose="020B0604020202020204" pitchFamily="34" charset="0"/>
              <a:buChar char="•"/>
            </a:pPr>
            <a:r>
              <a:rPr lang="en-IN" sz="2000"/>
              <a:t>Single responsibility (SRP)</a:t>
            </a:r>
            <a:endParaRPr lang="en-IN" sz="2000">
              <a:cs typeface="Calibri Light"/>
            </a:endParaRPr>
          </a:p>
          <a:p>
            <a:pPr marL="1200150" lvl="2" indent="-285750">
              <a:buFont typeface="Courier New" panose="02070309020205020404" pitchFamily="49" charset="0"/>
              <a:buChar char="o"/>
            </a:pPr>
            <a:r>
              <a:rPr lang="en-IN"/>
              <a:t>The single responsibility principle states that a component or a system that adheres to it should only have one reason to change. A highly cohesive and loosely coupled system will naturally follow the single responsibility principle</a:t>
            </a:r>
          </a:p>
          <a:p>
            <a:pPr marL="800100" lvl="1" indent="-342900">
              <a:buFont typeface="Arial" panose="020B0604020202020204" pitchFamily="34" charset="0"/>
              <a:buChar char="•"/>
            </a:pPr>
            <a:r>
              <a:rPr lang="en-IN" sz="2000"/>
              <a:t>Resilience</a:t>
            </a:r>
            <a:endParaRPr lang="en-IN" sz="2000">
              <a:cs typeface="Calibri Light"/>
            </a:endParaRPr>
          </a:p>
          <a:p>
            <a:pPr marL="1257300" lvl="2" indent="-342900">
              <a:buFont typeface="Courier New" panose="02070309020205020404" pitchFamily="49" charset="0"/>
              <a:buChar char="o"/>
            </a:pPr>
            <a:r>
              <a:rPr lang="en-IN"/>
              <a:t>Capability to recover quickly from a failure</a:t>
            </a:r>
          </a:p>
          <a:p>
            <a:pPr marL="1257300" lvl="2" indent="-342900">
              <a:buFont typeface="Courier New" panose="02070309020205020404" pitchFamily="49" charset="0"/>
              <a:buChar char="o"/>
            </a:pPr>
            <a:r>
              <a:rPr lang="en-IN"/>
              <a:t>Redundancy is the key</a:t>
            </a:r>
          </a:p>
          <a:p>
            <a:pPr marL="1257300" lvl="2" indent="-342900">
              <a:buFont typeface="Courier New" panose="02070309020205020404" pitchFamily="49" charset="0"/>
              <a:buChar char="o"/>
            </a:pPr>
            <a:r>
              <a:rPr lang="en-IN"/>
              <a:t>Developer mindset focusing on recovery-oriented development helps in building more resilient software</a:t>
            </a:r>
          </a:p>
          <a:p>
            <a:endParaRPr lang="en-IN"/>
          </a:p>
        </p:txBody>
      </p:sp>
    </p:spTree>
    <p:extLst>
      <p:ext uri="{BB962C8B-B14F-4D97-AF65-F5344CB8AC3E}">
        <p14:creationId xmlns:p14="http://schemas.microsoft.com/office/powerpoint/2010/main" val="419892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76A440-47A7-4AA4-B3CC-09B0D3EE7922}"/>
              </a:ext>
            </a:extLst>
          </p:cNvPr>
          <p:cNvSpPr>
            <a:spLocks noGrp="1"/>
          </p:cNvSpPr>
          <p:nvPr>
            <p:ph type="body" sz="quarter" idx="17"/>
          </p:nvPr>
        </p:nvSpPr>
        <p:spPr/>
        <p:txBody>
          <a:bodyPr>
            <a:normAutofit/>
          </a:bodyPr>
          <a:lstStyle/>
          <a:p>
            <a:r>
              <a:rPr lang="en-IN"/>
              <a:t>Microservices Design Principles cont.</a:t>
            </a:r>
          </a:p>
        </p:txBody>
      </p:sp>
      <p:sp>
        <p:nvSpPr>
          <p:cNvPr id="5" name="Rectangle 4">
            <a:extLst>
              <a:ext uri="{FF2B5EF4-FFF2-40B4-BE49-F238E27FC236}">
                <a16:creationId xmlns:a16="http://schemas.microsoft.com/office/drawing/2014/main" id="{EBC0DFDE-3587-45BA-A0E3-7BD1DDBFB2B2}"/>
              </a:ext>
            </a:extLst>
          </p:cNvPr>
          <p:cNvSpPr/>
          <p:nvPr/>
        </p:nvSpPr>
        <p:spPr>
          <a:xfrm>
            <a:off x="306388" y="1222651"/>
            <a:ext cx="11249891" cy="5078313"/>
          </a:xfrm>
          <a:prstGeom prst="rect">
            <a:avLst/>
          </a:prstGeom>
        </p:spPr>
        <p:txBody>
          <a:bodyPr wrap="square" anchor="t">
            <a:spAutoFit/>
          </a:bodyPr>
          <a:lstStyle/>
          <a:p>
            <a:pPr marL="342900" indent="-342900">
              <a:buFont typeface="Wingdings" panose="05000000000000000000" pitchFamily="2" charset="2"/>
              <a:buChar char="§"/>
            </a:pPr>
            <a:endParaRPr lang="en-IN"/>
          </a:p>
          <a:p>
            <a:pPr marL="342900" indent="-342900">
              <a:buFont typeface="Arial" panose="020B0604020202020204" pitchFamily="34" charset="0"/>
              <a:buChar char="•"/>
            </a:pPr>
            <a:r>
              <a:rPr lang="en-IN" sz="2000" dirty="0"/>
              <a:t>Timeouts</a:t>
            </a:r>
            <a:endParaRPr lang="en-IN" sz="2000" dirty="0">
              <a:cs typeface="Calibri Light"/>
            </a:endParaRPr>
          </a:p>
          <a:p>
            <a:pPr marL="342900" indent="-342900">
              <a:buFont typeface="Arial" panose="020B0604020202020204" pitchFamily="34" charset="0"/>
              <a:buChar char="•"/>
            </a:pPr>
            <a:r>
              <a:rPr lang="en-IN" sz="2000" dirty="0"/>
              <a:t>Circuit Breaker</a:t>
            </a:r>
            <a:endParaRPr lang="en-IN" sz="2000" dirty="0">
              <a:cs typeface="Calibri Light"/>
            </a:endParaRPr>
          </a:p>
          <a:p>
            <a:pPr marL="800100" lvl="1" indent="-342900">
              <a:buFont typeface="Courier New" panose="02070309020205020404" pitchFamily="49" charset="0"/>
              <a:buChar char="o"/>
            </a:pPr>
            <a:r>
              <a:rPr lang="en-IN" dirty="0">
                <a:cs typeface="Calibri Light"/>
              </a:rPr>
              <a:t>In our home circuit breakers exist to protect electrical devices from spikes in power. If a spike occurs, circuit breaker gets blows , protecting the home appliances. </a:t>
            </a:r>
          </a:p>
          <a:p>
            <a:pPr marL="800100" lvl="1" indent="-342900">
              <a:buFont typeface="Courier New" panose="02070309020205020404" pitchFamily="49" charset="0"/>
              <a:buChar char="o"/>
            </a:pPr>
            <a:r>
              <a:rPr lang="en-IN" dirty="0">
                <a:ea typeface="+mn-lt"/>
                <a:cs typeface="+mn-lt"/>
              </a:rPr>
              <a:t>Component that can circumvent calls when the system is not healthy</a:t>
            </a:r>
            <a:endParaRPr lang="en-IN" dirty="0"/>
          </a:p>
          <a:p>
            <a:pPr marL="800100" lvl="1" indent="-342900">
              <a:buFont typeface="Courier New" panose="02070309020205020404" pitchFamily="49" charset="0"/>
              <a:buChar char="o"/>
            </a:pPr>
            <a:r>
              <a:rPr lang="en-IN" dirty="0"/>
              <a:t>Maintains some threshold value for failures and if it is met, then will break the circuit</a:t>
            </a:r>
            <a:endParaRPr lang="en-IN" dirty="0">
              <a:cs typeface="Calibri Light"/>
            </a:endParaRPr>
          </a:p>
          <a:p>
            <a:pPr marL="342900" indent="-342900">
              <a:buFont typeface="Arial" panose="020B0604020202020204" pitchFamily="34" charset="0"/>
              <a:buChar char="•"/>
            </a:pPr>
            <a:r>
              <a:rPr lang="en-IN" sz="2000" dirty="0"/>
              <a:t>Bulkheads</a:t>
            </a:r>
            <a:endParaRPr lang="en-IN" sz="2000" dirty="0">
              <a:cs typeface="Calibri Light"/>
            </a:endParaRPr>
          </a:p>
          <a:p>
            <a:pPr marL="800100" lvl="1" indent="-342900">
              <a:buFont typeface="Courier New" panose="02070309020205020404" pitchFamily="49" charset="0"/>
              <a:buChar char="o"/>
            </a:pPr>
            <a:r>
              <a:rPr lang="en-IN" dirty="0"/>
              <a:t>In shipping , a bulkhead is a part of the ship that can be sealed off to protect the rest of the ship. So if ship springs a leak , bulkhead doors could be closed.</a:t>
            </a:r>
            <a:endParaRPr lang="en-IN" dirty="0">
              <a:cs typeface="Calibri Light"/>
            </a:endParaRPr>
          </a:p>
          <a:p>
            <a:pPr marL="800100" lvl="1" indent="-342900">
              <a:buFont typeface="Courier New" panose="02070309020205020404" pitchFamily="49" charset="0"/>
              <a:buChar char="o"/>
            </a:pPr>
            <a:r>
              <a:rPr lang="en-IN" dirty="0"/>
              <a:t>Bulkheads pattern partitions capacity to preserve partial functionality when bad things happen</a:t>
            </a:r>
            <a:endParaRPr lang="en-IN" dirty="0">
              <a:cs typeface="Calibri Light"/>
            </a:endParaRPr>
          </a:p>
          <a:p>
            <a:pPr marL="800100" lvl="1" indent="-342900">
              <a:buFont typeface="Courier New" panose="02070309020205020404" pitchFamily="49" charset="0"/>
              <a:buChar char="o"/>
            </a:pPr>
            <a:r>
              <a:rPr lang="en-IN" dirty="0"/>
              <a:t>Example – redundancy in deployment, ach instance works as a bulkhead.</a:t>
            </a:r>
            <a:endParaRPr lang="en-IN" dirty="0">
              <a:cs typeface="Calibri Light"/>
            </a:endParaRPr>
          </a:p>
          <a:p>
            <a:pPr marL="342900" indent="-342900">
              <a:buFont typeface="Arial" panose="020B0604020202020204" pitchFamily="34" charset="0"/>
              <a:buChar char="•"/>
            </a:pPr>
            <a:r>
              <a:rPr lang="en-IN" sz="2000" dirty="0"/>
              <a:t>Let It Crash</a:t>
            </a:r>
            <a:endParaRPr lang="en-IN" sz="2000" dirty="0">
              <a:cs typeface="Calibri Light"/>
            </a:endParaRPr>
          </a:p>
          <a:p>
            <a:pPr marL="800100" lvl="1" indent="-342900">
              <a:buFont typeface="Courier New" panose="02070309020205020404" pitchFamily="49" charset="0"/>
              <a:buChar char="o"/>
            </a:pPr>
            <a:r>
              <a:rPr lang="en-IN" dirty="0"/>
              <a:t>Suggests getting back to a clean start-up as rapidly as possible, in case the recovery is difficult and unreliable due to a failure</a:t>
            </a:r>
            <a:endParaRPr lang="en-IN" dirty="0">
              <a:cs typeface="Calibri Light"/>
            </a:endParaRPr>
          </a:p>
          <a:p>
            <a:pPr marL="800100" lvl="1" indent="-342900">
              <a:buFont typeface="Courier New" panose="02070309020205020404" pitchFamily="49" charset="0"/>
              <a:buChar char="o"/>
            </a:pPr>
            <a:r>
              <a:rPr lang="en-IN" dirty="0"/>
              <a:t>Very common strategy in microservice deployments (one microservice per host strategy with containers)</a:t>
            </a:r>
            <a:endParaRPr lang="en-IN" dirty="0">
              <a:cs typeface="Calibri Light"/>
            </a:endParaRPr>
          </a:p>
          <a:p>
            <a:pPr marL="800100" lvl="1" indent="-342900">
              <a:buFont typeface="Courier New" panose="02070309020205020404" pitchFamily="49" charset="0"/>
              <a:buChar char="o"/>
            </a:pPr>
            <a:r>
              <a:rPr lang="en-IN" dirty="0"/>
              <a:t>Rapid server start-up time is also a key aspect</a:t>
            </a:r>
            <a:endParaRPr lang="en-IN" dirty="0">
              <a:cs typeface="Calibri Light"/>
            </a:endParaRPr>
          </a:p>
        </p:txBody>
      </p:sp>
    </p:spTree>
    <p:extLst>
      <p:ext uri="{BB962C8B-B14F-4D97-AF65-F5344CB8AC3E}">
        <p14:creationId xmlns:p14="http://schemas.microsoft.com/office/powerpoint/2010/main" val="342136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0E61CB-5377-4399-B160-ECE073E03979}"/>
              </a:ext>
            </a:extLst>
          </p:cNvPr>
          <p:cNvSpPr>
            <a:spLocks noGrp="1"/>
          </p:cNvSpPr>
          <p:nvPr>
            <p:ph sz="quarter" idx="16"/>
          </p:nvPr>
        </p:nvSpPr>
        <p:spPr/>
        <p:txBody>
          <a:bodyPr anchor="t"/>
          <a:lstStyle/>
          <a:p>
            <a:pPr>
              <a:lnSpc>
                <a:spcPct val="100000"/>
              </a:lnSpc>
              <a:spcBef>
                <a:spcPts val="0"/>
              </a:spcBef>
            </a:pPr>
            <a:r>
              <a:rPr lang="en-US">
                <a:ea typeface="+mj-lt"/>
                <a:cs typeface="+mj-lt"/>
              </a:rPr>
              <a:t>What all microservices we need to develop in the application?</a:t>
            </a:r>
            <a:endParaRPr lang="en-US"/>
          </a:p>
          <a:p>
            <a:pPr>
              <a:lnSpc>
                <a:spcPct val="100000"/>
              </a:lnSpc>
              <a:spcBef>
                <a:spcPts val="0"/>
              </a:spcBef>
            </a:pPr>
            <a:r>
              <a:rPr lang="en-US">
                <a:ea typeface="+mj-lt"/>
                <a:cs typeface="+mj-lt"/>
              </a:rPr>
              <a:t>What would be the scope of a microservice?</a:t>
            </a:r>
          </a:p>
          <a:p>
            <a:pPr>
              <a:lnSpc>
                <a:spcPct val="100000"/>
              </a:lnSpc>
              <a:spcBef>
                <a:spcPts val="0"/>
              </a:spcBef>
            </a:pPr>
            <a:r>
              <a:rPr lang="en-US">
                <a:cs typeface="Calibri Light"/>
              </a:rPr>
              <a:t>How the microservices are going to interact?</a:t>
            </a:r>
          </a:p>
          <a:p>
            <a:pPr>
              <a:lnSpc>
                <a:spcPct val="100000"/>
              </a:lnSpc>
              <a:spcBef>
                <a:spcPts val="0"/>
              </a:spcBef>
            </a:pPr>
            <a:r>
              <a:rPr lang="en-US">
                <a:cs typeface="Calibri Light"/>
              </a:rPr>
              <a:t>What to manage the data?</a:t>
            </a:r>
          </a:p>
          <a:p>
            <a:pPr>
              <a:lnSpc>
                <a:spcPct val="100000"/>
              </a:lnSpc>
              <a:spcBef>
                <a:spcPts val="0"/>
              </a:spcBef>
            </a:pPr>
            <a:r>
              <a:rPr lang="en-US">
                <a:cs typeface="Calibri Light"/>
              </a:rPr>
              <a:t>How to handle cross cutting concerns?</a:t>
            </a:r>
          </a:p>
          <a:p>
            <a:pPr>
              <a:lnSpc>
                <a:spcPct val="100000"/>
              </a:lnSpc>
              <a:spcBef>
                <a:spcPts val="0"/>
              </a:spcBef>
            </a:pPr>
            <a:r>
              <a:rPr lang="en-US">
                <a:cs typeface="Calibri Light"/>
              </a:rPr>
              <a:t>What should be the deployment. Strategy?</a:t>
            </a:r>
          </a:p>
        </p:txBody>
      </p:sp>
      <p:sp>
        <p:nvSpPr>
          <p:cNvPr id="3" name="Text Placeholder 2">
            <a:extLst>
              <a:ext uri="{FF2B5EF4-FFF2-40B4-BE49-F238E27FC236}">
                <a16:creationId xmlns:a16="http://schemas.microsoft.com/office/drawing/2014/main" id="{7A170F35-0BE5-4A41-B554-573BA6006883}"/>
              </a:ext>
            </a:extLst>
          </p:cNvPr>
          <p:cNvSpPr>
            <a:spLocks noGrp="1"/>
          </p:cNvSpPr>
          <p:nvPr>
            <p:ph type="body" sz="quarter" idx="17"/>
          </p:nvPr>
        </p:nvSpPr>
        <p:spPr/>
        <p:txBody>
          <a:bodyPr/>
          <a:lstStyle/>
          <a:p>
            <a:endParaRPr lang="en-US">
              <a:cs typeface="Calibri Light"/>
            </a:endParaRPr>
          </a:p>
          <a:p>
            <a:r>
              <a:rPr lang="en-US">
                <a:cs typeface="Calibri Light"/>
              </a:rPr>
              <a:t>Designing Microservices architecture</a:t>
            </a:r>
          </a:p>
        </p:txBody>
      </p:sp>
    </p:spTree>
    <p:extLst>
      <p:ext uri="{BB962C8B-B14F-4D97-AF65-F5344CB8AC3E}">
        <p14:creationId xmlns:p14="http://schemas.microsoft.com/office/powerpoint/2010/main" val="299454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6924A9-94E4-4AA1-AE55-15FA12920556}"/>
              </a:ext>
            </a:extLst>
          </p:cNvPr>
          <p:cNvSpPr>
            <a:spLocks noGrp="1"/>
          </p:cNvSpPr>
          <p:nvPr>
            <p:ph sz="quarter" idx="16"/>
          </p:nvPr>
        </p:nvSpPr>
        <p:spPr/>
        <p:txBody>
          <a:bodyPr anchor="t"/>
          <a:lstStyle/>
          <a:p>
            <a:r>
              <a:rPr lang="en-US">
                <a:solidFill>
                  <a:schemeClr val="tx1"/>
                </a:solidFill>
                <a:latin typeface="+mn-lt"/>
              </a:rPr>
              <a:t>Three key tasks in designing the microservices :</a:t>
            </a:r>
            <a:endParaRPr lang="en-US">
              <a:solidFill>
                <a:schemeClr val="tx1"/>
              </a:solidFill>
              <a:latin typeface="+mn-lt"/>
              <a:cs typeface="Calibri Light"/>
            </a:endParaRPr>
          </a:p>
          <a:p>
            <a:pPr lvl="1">
              <a:buFont typeface="Courier New" panose="02070309020205020404" pitchFamily="49" charset="0"/>
              <a:buChar char="o"/>
            </a:pPr>
            <a:r>
              <a:rPr lang="en-US" sz="2200">
                <a:solidFill>
                  <a:schemeClr val="tx1"/>
                </a:solidFill>
                <a:latin typeface="+mn-lt"/>
              </a:rPr>
              <a:t>Decomposing the business problem </a:t>
            </a:r>
            <a:endParaRPr lang="en-US" sz="2200">
              <a:solidFill>
                <a:schemeClr val="tx1"/>
              </a:solidFill>
              <a:latin typeface="+mn-lt"/>
              <a:cs typeface="Calibri Light"/>
            </a:endParaRPr>
          </a:p>
          <a:p>
            <a:pPr lvl="1">
              <a:buFont typeface="Courier New" panose="02070309020205020404" pitchFamily="49" charset="0"/>
              <a:buChar char="o"/>
            </a:pPr>
            <a:r>
              <a:rPr lang="en-US" sz="2200">
                <a:solidFill>
                  <a:schemeClr val="tx1"/>
                </a:solidFill>
                <a:latin typeface="+mn-lt"/>
              </a:rPr>
              <a:t>Establishing service granularity </a:t>
            </a:r>
            <a:endParaRPr lang="en-US" sz="2200">
              <a:solidFill>
                <a:schemeClr val="tx1"/>
              </a:solidFill>
              <a:latin typeface="+mn-lt"/>
              <a:cs typeface="Calibri Light"/>
            </a:endParaRPr>
          </a:p>
          <a:p>
            <a:pPr lvl="1">
              <a:buFont typeface="Courier New" panose="02070309020205020404" pitchFamily="49" charset="0"/>
              <a:buChar char="o"/>
            </a:pPr>
            <a:r>
              <a:rPr lang="en-US" sz="2200">
                <a:solidFill>
                  <a:schemeClr val="tx1"/>
                </a:solidFill>
                <a:latin typeface="+mn-lt"/>
              </a:rPr>
              <a:t>Defining the service interfaces</a:t>
            </a:r>
            <a:endParaRPr lang="en-US" sz="2200">
              <a:solidFill>
                <a:schemeClr val="tx1"/>
              </a:solidFill>
              <a:latin typeface="+mn-lt"/>
              <a:cs typeface="Calibri Light"/>
            </a:endParaRPr>
          </a:p>
          <a:p>
            <a:pPr lvl="1">
              <a:buFont typeface="Courier New" panose="02070309020205020404" pitchFamily="49" charset="0"/>
              <a:buChar char="o"/>
            </a:pPr>
            <a:endParaRPr lang="en-US" sz="2200">
              <a:solidFill>
                <a:schemeClr val="tx1"/>
              </a:solidFill>
              <a:latin typeface="+mn-lt"/>
            </a:endParaRPr>
          </a:p>
          <a:p>
            <a:pPr marL="457200" lvl="1" indent="0">
              <a:buNone/>
            </a:pPr>
            <a:r>
              <a:rPr lang="en-US" sz="2400">
                <a:solidFill>
                  <a:schemeClr val="tx1"/>
                </a:solidFill>
                <a:latin typeface="+mn-lt"/>
              </a:rPr>
              <a:t>We would follow one of the most popular software design approach, </a:t>
            </a:r>
            <a:r>
              <a:rPr lang="en-US" sz="2400" b="1">
                <a:solidFill>
                  <a:schemeClr val="tx1"/>
                </a:solidFill>
                <a:latin typeface="+mn-lt"/>
              </a:rPr>
              <a:t>Domain Driven Design (DDD)</a:t>
            </a:r>
            <a:r>
              <a:rPr lang="en-US" sz="2400">
                <a:solidFill>
                  <a:schemeClr val="tx1"/>
                </a:solidFill>
                <a:latin typeface="+mn-lt"/>
              </a:rPr>
              <a:t>  to achieve above tasks.</a:t>
            </a:r>
            <a:endParaRPr lang="en-US" sz="2200">
              <a:solidFill>
                <a:schemeClr val="tx1"/>
              </a:solidFill>
              <a:latin typeface="+mn-lt"/>
              <a:cs typeface="Calibri Light"/>
            </a:endParaRPr>
          </a:p>
          <a:p>
            <a:pPr marL="457200" lvl="1" indent="0">
              <a:buNone/>
            </a:pPr>
            <a:endParaRPr lang="en-US" sz="2200">
              <a:solidFill>
                <a:schemeClr val="tx1"/>
              </a:solidFill>
              <a:latin typeface="+mn-lt"/>
            </a:endParaRPr>
          </a:p>
          <a:p>
            <a:pPr marL="457200" lvl="1" indent="0">
              <a:buNone/>
            </a:pPr>
            <a:endParaRPr lang="en-US"/>
          </a:p>
        </p:txBody>
      </p:sp>
      <p:sp>
        <p:nvSpPr>
          <p:cNvPr id="3" name="Text Placeholder 2">
            <a:extLst>
              <a:ext uri="{FF2B5EF4-FFF2-40B4-BE49-F238E27FC236}">
                <a16:creationId xmlns:a16="http://schemas.microsoft.com/office/drawing/2014/main" id="{E88A030F-C101-4432-8F97-D983E8373C81}"/>
              </a:ext>
            </a:extLst>
          </p:cNvPr>
          <p:cNvSpPr>
            <a:spLocks noGrp="1"/>
          </p:cNvSpPr>
          <p:nvPr>
            <p:ph type="body" sz="quarter" idx="17"/>
          </p:nvPr>
        </p:nvSpPr>
        <p:spPr>
          <a:xfrm>
            <a:off x="325523" y="301626"/>
            <a:ext cx="11540955" cy="777875"/>
          </a:xfrm>
        </p:spPr>
        <p:txBody>
          <a:bodyPr/>
          <a:lstStyle/>
          <a:p>
            <a:r>
              <a:rPr lang="en-IN"/>
              <a:t>Designing microservices</a:t>
            </a:r>
          </a:p>
        </p:txBody>
      </p:sp>
    </p:spTree>
    <p:extLst>
      <p:ext uri="{BB962C8B-B14F-4D97-AF65-F5344CB8AC3E}">
        <p14:creationId xmlns:p14="http://schemas.microsoft.com/office/powerpoint/2010/main" val="213469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617AE9-4FD1-4D1C-B636-7DEC7FE86325}"/>
              </a:ext>
            </a:extLst>
          </p:cNvPr>
          <p:cNvSpPr>
            <a:spLocks noGrp="1"/>
          </p:cNvSpPr>
          <p:nvPr>
            <p:ph type="body" sz="quarter" idx="17"/>
          </p:nvPr>
        </p:nvSpPr>
        <p:spPr/>
        <p:txBody>
          <a:bodyPr/>
          <a:lstStyle/>
          <a:p>
            <a:r>
              <a:rPr lang="en-IN"/>
              <a:t>Domain driven design</a:t>
            </a:r>
          </a:p>
        </p:txBody>
      </p:sp>
      <p:sp>
        <p:nvSpPr>
          <p:cNvPr id="5" name="TextBox 4">
            <a:extLst>
              <a:ext uri="{FF2B5EF4-FFF2-40B4-BE49-F238E27FC236}">
                <a16:creationId xmlns:a16="http://schemas.microsoft.com/office/drawing/2014/main" id="{A591A336-FC67-4548-8774-3D43BB41AF3C}"/>
              </a:ext>
            </a:extLst>
          </p:cNvPr>
          <p:cNvSpPr txBox="1"/>
          <p:nvPr/>
        </p:nvSpPr>
        <p:spPr>
          <a:xfrm>
            <a:off x="332443" y="1276131"/>
            <a:ext cx="11931502" cy="5509200"/>
          </a:xfrm>
          <a:prstGeom prst="rect">
            <a:avLst/>
          </a:prstGeom>
          <a:noFill/>
        </p:spPr>
        <p:txBody>
          <a:bodyPr wrap="square" rtlCol="0">
            <a:spAutoFit/>
          </a:bodyPr>
          <a:lstStyle/>
          <a:p>
            <a:pPr marL="342900" indent="-342900">
              <a:buFont typeface="Wingdings" panose="05000000000000000000" pitchFamily="2" charset="2"/>
              <a:buChar char="§"/>
            </a:pPr>
            <a:r>
              <a:rPr lang="en-IN" sz="2200"/>
              <a:t>Not a new concept introduced with microservices and has been around for quite some time</a:t>
            </a:r>
          </a:p>
          <a:p>
            <a:pPr marL="342900" indent="-342900">
              <a:buFont typeface="Wingdings" panose="05000000000000000000" pitchFamily="2" charset="2"/>
              <a:buChar char="§"/>
            </a:pPr>
            <a:endParaRPr lang="en-IN" sz="2200"/>
          </a:p>
          <a:p>
            <a:pPr marL="342900" indent="-342900">
              <a:buFont typeface="Wingdings" panose="05000000000000000000" pitchFamily="2" charset="2"/>
              <a:buChar char="§"/>
            </a:pPr>
            <a:endParaRPr lang="en-IN" sz="2200"/>
          </a:p>
          <a:p>
            <a:pPr marL="342900" indent="-342900">
              <a:buFont typeface="Wingdings" panose="05000000000000000000" pitchFamily="2" charset="2"/>
              <a:buChar char="§"/>
            </a:pPr>
            <a:endParaRPr lang="en-IN" sz="2200"/>
          </a:p>
          <a:p>
            <a:pPr marL="342900" indent="-342900">
              <a:buFont typeface="Wingdings" panose="05000000000000000000" pitchFamily="2" charset="2"/>
              <a:buChar char="§"/>
            </a:pPr>
            <a:endParaRPr lang="en-IN" sz="2200"/>
          </a:p>
          <a:p>
            <a:pPr marL="342900" indent="-342900">
              <a:buFont typeface="Wingdings" panose="05000000000000000000" pitchFamily="2" charset="2"/>
              <a:buChar char="§"/>
            </a:pPr>
            <a:endParaRPr lang="en-IN" sz="2200"/>
          </a:p>
          <a:p>
            <a:pPr marL="342900" indent="-342900">
              <a:buFont typeface="Wingdings" panose="05000000000000000000" pitchFamily="2" charset="2"/>
              <a:buChar char="§"/>
            </a:pPr>
            <a:endParaRPr lang="en-IN" sz="2200"/>
          </a:p>
          <a:p>
            <a:pPr marL="342900" indent="-342900">
              <a:buFont typeface="Wingdings" panose="05000000000000000000" pitchFamily="2" charset="2"/>
              <a:buChar char="§"/>
            </a:pPr>
            <a:endParaRPr lang="en-IN" sz="2200"/>
          </a:p>
          <a:p>
            <a:pPr marL="342900" indent="-342900">
              <a:buFont typeface="Wingdings" panose="05000000000000000000" pitchFamily="2" charset="2"/>
              <a:buChar char="§"/>
            </a:pPr>
            <a:endParaRPr lang="en-IN" sz="2200"/>
          </a:p>
          <a:p>
            <a:pPr marL="342900" indent="-342900">
              <a:buFont typeface="Wingdings" panose="05000000000000000000" pitchFamily="2" charset="2"/>
              <a:buChar char="§"/>
            </a:pPr>
            <a:endParaRPr lang="en-IN" sz="2200"/>
          </a:p>
          <a:p>
            <a:endParaRPr lang="en-IN" sz="2200"/>
          </a:p>
          <a:p>
            <a:pPr marL="342900" indent="-342900">
              <a:buFont typeface="Wingdings" panose="05000000000000000000" pitchFamily="2" charset="2"/>
              <a:buChar char="§"/>
            </a:pPr>
            <a:endParaRPr lang="en-IN" sz="2200"/>
          </a:p>
          <a:p>
            <a:pPr marL="342900" indent="-342900">
              <a:buFont typeface="Wingdings" panose="05000000000000000000" pitchFamily="2" charset="2"/>
              <a:buChar char="§"/>
            </a:pPr>
            <a:r>
              <a:rPr lang="en-IN" sz="2200"/>
              <a:t>Plays a key role in scoping out microservices (right level of granularity for each service)</a:t>
            </a:r>
          </a:p>
          <a:p>
            <a:pPr marL="342900" indent="-342900">
              <a:buFont typeface="Wingdings" panose="05000000000000000000" pitchFamily="2" charset="2"/>
              <a:buChar char="§"/>
            </a:pPr>
            <a:r>
              <a:rPr lang="en-IN" sz="2200"/>
              <a:t>Principles &amp; Patterns to solve difficult problems</a:t>
            </a:r>
          </a:p>
          <a:p>
            <a:pPr marL="342900" indent="-342900">
              <a:buFont typeface="Wingdings" panose="05000000000000000000" pitchFamily="2" charset="2"/>
              <a:buChar char="§"/>
            </a:pPr>
            <a:r>
              <a:rPr lang="en-IN" sz="2200"/>
              <a:t>History of success with complex projects</a:t>
            </a:r>
          </a:p>
          <a:p>
            <a:pPr marL="342900" indent="-342900">
              <a:buFont typeface="Wingdings" panose="05000000000000000000" pitchFamily="2" charset="2"/>
              <a:buChar char="§"/>
            </a:pPr>
            <a:r>
              <a:rPr lang="en-IN" sz="2200"/>
              <a:t>Clear, testable code that represents the domain</a:t>
            </a:r>
          </a:p>
        </p:txBody>
      </p:sp>
      <p:pic>
        <p:nvPicPr>
          <p:cNvPr id="6" name="Picture 5">
            <a:extLst>
              <a:ext uri="{FF2B5EF4-FFF2-40B4-BE49-F238E27FC236}">
                <a16:creationId xmlns:a16="http://schemas.microsoft.com/office/drawing/2014/main" id="{7EC52032-F596-4E4A-BB94-3A64C0D4028B}"/>
              </a:ext>
            </a:extLst>
          </p:cNvPr>
          <p:cNvPicPr>
            <a:picLocks noChangeAspect="1"/>
          </p:cNvPicPr>
          <p:nvPr/>
        </p:nvPicPr>
        <p:blipFill>
          <a:blip r:embed="rId2"/>
          <a:stretch>
            <a:fillRect/>
          </a:stretch>
        </p:blipFill>
        <p:spPr>
          <a:xfrm>
            <a:off x="627381" y="1792382"/>
            <a:ext cx="2162175" cy="3324225"/>
          </a:xfrm>
          <a:prstGeom prst="rect">
            <a:avLst/>
          </a:prstGeom>
        </p:spPr>
      </p:pic>
      <p:pic>
        <p:nvPicPr>
          <p:cNvPr id="7" name="Picture 6">
            <a:extLst>
              <a:ext uri="{FF2B5EF4-FFF2-40B4-BE49-F238E27FC236}">
                <a16:creationId xmlns:a16="http://schemas.microsoft.com/office/drawing/2014/main" id="{0AC512ED-55EF-4E3D-A9C0-105A6D68DEA9}"/>
              </a:ext>
            </a:extLst>
          </p:cNvPr>
          <p:cNvPicPr>
            <a:picLocks noChangeAspect="1"/>
          </p:cNvPicPr>
          <p:nvPr/>
        </p:nvPicPr>
        <p:blipFill>
          <a:blip r:embed="rId3"/>
          <a:stretch>
            <a:fillRect/>
          </a:stretch>
        </p:blipFill>
        <p:spPr>
          <a:xfrm>
            <a:off x="3366581" y="1792381"/>
            <a:ext cx="2281809" cy="3324225"/>
          </a:xfrm>
          <a:prstGeom prst="rect">
            <a:avLst/>
          </a:prstGeom>
        </p:spPr>
      </p:pic>
      <p:pic>
        <p:nvPicPr>
          <p:cNvPr id="8" name="Picture 7">
            <a:extLst>
              <a:ext uri="{FF2B5EF4-FFF2-40B4-BE49-F238E27FC236}">
                <a16:creationId xmlns:a16="http://schemas.microsoft.com/office/drawing/2014/main" id="{23CF42EF-4964-4A24-9A24-B2FB1AB891B3}"/>
              </a:ext>
            </a:extLst>
          </p:cNvPr>
          <p:cNvPicPr>
            <a:picLocks noChangeAspect="1"/>
          </p:cNvPicPr>
          <p:nvPr/>
        </p:nvPicPr>
        <p:blipFill>
          <a:blip r:embed="rId4"/>
          <a:stretch>
            <a:fillRect/>
          </a:stretch>
        </p:blipFill>
        <p:spPr>
          <a:xfrm>
            <a:off x="6097589" y="1792381"/>
            <a:ext cx="4105275" cy="3324225"/>
          </a:xfrm>
          <a:prstGeom prst="rect">
            <a:avLst/>
          </a:prstGeom>
        </p:spPr>
      </p:pic>
    </p:spTree>
    <p:extLst>
      <p:ext uri="{BB962C8B-B14F-4D97-AF65-F5344CB8AC3E}">
        <p14:creationId xmlns:p14="http://schemas.microsoft.com/office/powerpoint/2010/main" val="238241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DA2A4D-9D17-4CAD-A1C0-2A708940C3C6}"/>
              </a:ext>
            </a:extLst>
          </p:cNvPr>
          <p:cNvSpPr>
            <a:spLocks noGrp="1"/>
          </p:cNvSpPr>
          <p:nvPr>
            <p:ph type="body" sz="quarter" idx="17"/>
          </p:nvPr>
        </p:nvSpPr>
        <p:spPr/>
        <p:txBody>
          <a:bodyPr/>
          <a:lstStyle/>
          <a:p>
            <a:r>
              <a:rPr lang="en-IN"/>
              <a:t>Domain driven design cont.</a:t>
            </a:r>
          </a:p>
        </p:txBody>
      </p:sp>
      <p:sp>
        <p:nvSpPr>
          <p:cNvPr id="5" name="TextBox 4">
            <a:extLst>
              <a:ext uri="{FF2B5EF4-FFF2-40B4-BE49-F238E27FC236}">
                <a16:creationId xmlns:a16="http://schemas.microsoft.com/office/drawing/2014/main" id="{2A841818-721E-4F5D-A5FB-20884B8F1CF4}"/>
              </a:ext>
            </a:extLst>
          </p:cNvPr>
          <p:cNvSpPr txBox="1"/>
          <p:nvPr/>
        </p:nvSpPr>
        <p:spPr>
          <a:xfrm>
            <a:off x="618792" y="1254872"/>
            <a:ext cx="11173158" cy="7663636"/>
          </a:xfrm>
          <a:prstGeom prst="rect">
            <a:avLst/>
          </a:prstGeom>
          <a:noFill/>
        </p:spPr>
        <p:txBody>
          <a:bodyPr wrap="square" rtlCol="0" anchor="t">
            <a:spAutoFit/>
          </a:bodyPr>
          <a:lstStyle/>
          <a:p>
            <a:pPr marL="342900" indent="-342900">
              <a:buFont typeface="Arial" panose="05000000000000000000" pitchFamily="2" charset="2"/>
              <a:buChar char="•"/>
            </a:pPr>
            <a:r>
              <a:rPr lang="en-IN" sz="2400"/>
              <a:t>Domain</a:t>
            </a:r>
            <a:endParaRPr lang="en-IN" sz="2400">
              <a:cs typeface="Calibri Light"/>
            </a:endParaRPr>
          </a:p>
          <a:p>
            <a:pPr marL="800100" lvl="1" indent="-342900">
              <a:buFont typeface="Courier New" panose="05000000000000000000" pitchFamily="2" charset="2"/>
              <a:buChar char="o"/>
            </a:pPr>
            <a:r>
              <a:rPr lang="en-IN" sz="2000"/>
              <a:t>Domain is the business area that project covers.</a:t>
            </a:r>
            <a:endParaRPr lang="en-US" sz="2000">
              <a:cs typeface="Calibri Light"/>
            </a:endParaRPr>
          </a:p>
          <a:p>
            <a:pPr marL="800100" lvl="1" indent="-342900">
              <a:buFont typeface="Courier New" panose="05000000000000000000" pitchFamily="2" charset="2"/>
              <a:buChar char="o"/>
            </a:pPr>
            <a:r>
              <a:rPr lang="en-IN" sz="2000"/>
              <a:t>Example domains could be automobile, banking, manufacturing, airline, content management, e-commerce etc.</a:t>
            </a:r>
            <a:endParaRPr lang="en-IN" sz="2000">
              <a:cs typeface="Calibri Light"/>
            </a:endParaRPr>
          </a:p>
          <a:p>
            <a:pPr marL="457200" indent="-457200">
              <a:buFont typeface="Arial"/>
              <a:buChar char="•"/>
            </a:pPr>
            <a:r>
              <a:rPr lang="en-IN" sz="2400"/>
              <a:t>Subdomain</a:t>
            </a:r>
            <a:endParaRPr lang="en-IN" sz="2400">
              <a:cs typeface="Calibri Light"/>
            </a:endParaRPr>
          </a:p>
          <a:p>
            <a:pPr marL="800100" lvl="1" indent="-342900">
              <a:buFont typeface="Courier New" panose="05000000000000000000" pitchFamily="2" charset="2"/>
              <a:buChar char="o"/>
            </a:pPr>
            <a:r>
              <a:rPr lang="en-IN" sz="2000"/>
              <a:t>A domain can be decomposed into subdomains, which is one part of the domain</a:t>
            </a:r>
            <a:endParaRPr lang="en-IN" sz="2000">
              <a:cs typeface="Calibri Light"/>
            </a:endParaRPr>
          </a:p>
          <a:p>
            <a:pPr marL="342900" indent="-342900">
              <a:buFont typeface="Arial"/>
              <a:buChar char="•"/>
            </a:pPr>
            <a:r>
              <a:rPr lang="en-IN" sz="2400">
                <a:ea typeface="+mn-lt"/>
                <a:cs typeface="+mn-lt"/>
              </a:rPr>
              <a:t>Bounded Context</a:t>
            </a:r>
            <a:endParaRPr lang="en-US" sz="2400">
              <a:ea typeface="+mn-lt"/>
              <a:cs typeface="+mn-lt"/>
            </a:endParaRPr>
          </a:p>
          <a:p>
            <a:pPr marL="800100" lvl="1" indent="-342900">
              <a:buFont typeface="Courier New"/>
              <a:buChar char="o"/>
            </a:pPr>
            <a:r>
              <a:rPr lang="en-IN" sz="2000" b="1">
                <a:ea typeface="+mn-lt"/>
                <a:cs typeface="+mn-lt"/>
              </a:rPr>
              <a:t>Explicit boundary</a:t>
            </a:r>
            <a:r>
              <a:rPr lang="en-IN" sz="2000">
                <a:ea typeface="+mn-lt"/>
                <a:cs typeface="+mn-lt"/>
              </a:rPr>
              <a:t> within which a </a:t>
            </a:r>
            <a:r>
              <a:rPr lang="en-IN" sz="2000" b="1">
                <a:ea typeface="+mn-lt"/>
                <a:cs typeface="+mn-lt"/>
              </a:rPr>
              <a:t>domain</a:t>
            </a:r>
            <a:r>
              <a:rPr lang="en-IN" sz="2000">
                <a:ea typeface="+mn-lt"/>
                <a:cs typeface="+mn-lt"/>
              </a:rPr>
              <a:t> model exists; is at the </a:t>
            </a:r>
            <a:r>
              <a:rPr lang="en-IN" sz="2000" b="1">
                <a:ea typeface="+mn-lt"/>
                <a:cs typeface="+mn-lt"/>
              </a:rPr>
              <a:t>heart</a:t>
            </a:r>
            <a:r>
              <a:rPr lang="en-IN" sz="2000">
                <a:ea typeface="+mn-lt"/>
                <a:cs typeface="+mn-lt"/>
              </a:rPr>
              <a:t> of a microservices design, </a:t>
            </a:r>
          </a:p>
          <a:p>
            <a:pPr marL="800100" lvl="1" indent="-342900">
              <a:buFont typeface="Courier New"/>
              <a:buChar char="o"/>
            </a:pPr>
            <a:r>
              <a:rPr lang="en-IN" sz="2000">
                <a:ea typeface="+mn-lt"/>
                <a:cs typeface="+mn-lt"/>
              </a:rPr>
              <a:t>Any given domain consists of </a:t>
            </a:r>
            <a:r>
              <a:rPr lang="en-IN" sz="2000" b="1">
                <a:ea typeface="+mn-lt"/>
                <a:cs typeface="+mn-lt"/>
              </a:rPr>
              <a:t>multiple bounded contexts</a:t>
            </a:r>
            <a:r>
              <a:rPr lang="en-IN" sz="2000">
                <a:ea typeface="+mn-lt"/>
                <a:cs typeface="+mn-lt"/>
              </a:rPr>
              <a:t>, each </a:t>
            </a:r>
            <a:r>
              <a:rPr lang="en-IN" sz="2000" b="1">
                <a:ea typeface="+mn-lt"/>
                <a:cs typeface="+mn-lt"/>
              </a:rPr>
              <a:t>encapsulates</a:t>
            </a:r>
            <a:r>
              <a:rPr lang="en-IN" sz="2000">
                <a:ea typeface="+mn-lt"/>
                <a:cs typeface="+mn-lt"/>
              </a:rPr>
              <a:t> </a:t>
            </a:r>
            <a:r>
              <a:rPr lang="en-IN" sz="2000" b="1">
                <a:ea typeface="+mn-lt"/>
                <a:cs typeface="+mn-lt"/>
              </a:rPr>
              <a:t>related functionalities</a:t>
            </a:r>
            <a:r>
              <a:rPr lang="en-IN" sz="2000">
                <a:ea typeface="+mn-lt"/>
                <a:cs typeface="+mn-lt"/>
              </a:rPr>
              <a:t> into domain models</a:t>
            </a:r>
          </a:p>
          <a:p>
            <a:pPr marL="800100" lvl="1" indent="-342900">
              <a:buFont typeface="Courier New"/>
              <a:buChar char="o"/>
            </a:pPr>
            <a:r>
              <a:rPr lang="en-IN" sz="2000">
                <a:ea typeface="+mn-lt"/>
                <a:cs typeface="+mn-lt"/>
              </a:rPr>
              <a:t>Defines </a:t>
            </a:r>
            <a:r>
              <a:rPr lang="en-IN" sz="2000" b="1">
                <a:ea typeface="+mn-lt"/>
                <a:cs typeface="+mn-lt"/>
              </a:rPr>
              <a:t>integration points</a:t>
            </a:r>
            <a:r>
              <a:rPr lang="en-IN" sz="2000">
                <a:ea typeface="+mn-lt"/>
                <a:cs typeface="+mn-lt"/>
              </a:rPr>
              <a:t> to other bounded contexts via </a:t>
            </a:r>
            <a:r>
              <a:rPr lang="en-IN" sz="2000" b="1">
                <a:ea typeface="+mn-lt"/>
                <a:cs typeface="+mn-lt"/>
              </a:rPr>
              <a:t>explicit interface</a:t>
            </a:r>
            <a:r>
              <a:rPr lang="en-IN" sz="2000">
                <a:ea typeface="+mn-lt"/>
                <a:cs typeface="+mn-lt"/>
              </a:rPr>
              <a:t>, where it defines what models to share with other servies.</a:t>
            </a:r>
            <a:endParaRPr lang="en-US" sz="2000">
              <a:cs typeface="Calibri Light"/>
            </a:endParaRPr>
          </a:p>
          <a:p>
            <a:pPr lvl="1"/>
            <a:endParaRPr lang="en-IN" sz="2400">
              <a:cs typeface="Calibri Light"/>
            </a:endParaRPr>
          </a:p>
          <a:p>
            <a:pPr lvl="1"/>
            <a:endParaRPr lang="en-IN" sz="2400">
              <a:cs typeface="Calibri Light"/>
            </a:endParaRPr>
          </a:p>
          <a:p>
            <a:pPr marL="342900" indent="-342900">
              <a:buFont typeface="Wingdings" panose="05000000000000000000" pitchFamily="2" charset="2"/>
              <a:buChar char="§"/>
            </a:pPr>
            <a:endParaRPr lang="en-IN" sz="2400">
              <a:cs typeface="Calibri Light"/>
            </a:endParaRPr>
          </a:p>
          <a:p>
            <a:pPr marL="800100" lvl="1" indent="-342900">
              <a:buFont typeface="Wingdings" panose="05000000000000000000" pitchFamily="2" charset="2"/>
              <a:buChar char="§"/>
            </a:pPr>
            <a:endParaRPr lang="en-IN" sz="2400" b="1">
              <a:cs typeface="Calibri Light"/>
            </a:endParaRPr>
          </a:p>
          <a:p>
            <a:pPr marL="342900" indent="-342900">
              <a:buFont typeface="Wingdings" panose="05000000000000000000" pitchFamily="2" charset="2"/>
              <a:buChar char="§"/>
            </a:pPr>
            <a:endParaRPr lang="en-IN" sz="2400">
              <a:cs typeface="Calibri Light"/>
            </a:endParaRPr>
          </a:p>
          <a:p>
            <a:endParaRPr lang="en-IN" sz="2400"/>
          </a:p>
          <a:p>
            <a:endParaRPr lang="en-IN" sz="2400"/>
          </a:p>
          <a:p>
            <a:endParaRPr lang="en-IN" sz="2400"/>
          </a:p>
          <a:p>
            <a:endParaRPr lang="en-IN" sz="2400">
              <a:cs typeface="Calibri Light"/>
            </a:endParaRPr>
          </a:p>
          <a:p>
            <a:endParaRPr lang="en-IN" sz="2400">
              <a:cs typeface="Calibri Light"/>
            </a:endParaRPr>
          </a:p>
        </p:txBody>
      </p:sp>
    </p:spTree>
    <p:extLst>
      <p:ext uri="{BB962C8B-B14F-4D97-AF65-F5344CB8AC3E}">
        <p14:creationId xmlns:p14="http://schemas.microsoft.com/office/powerpoint/2010/main" val="22475807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Who is embracing microservices?</a:t>
            </a:r>
          </a:p>
        </p:txBody>
      </p:sp>
      <p:pic>
        <p:nvPicPr>
          <p:cNvPr id="4" name="Picture 3" descr="A close up of a logo&#10;&#10;Description automatically generated">
            <a:extLst>
              <a:ext uri="{FF2B5EF4-FFF2-40B4-BE49-F238E27FC236}">
                <a16:creationId xmlns:a16="http://schemas.microsoft.com/office/drawing/2014/main" id="{66BFF8D0-BCF3-443A-9DD7-CD80CDD2484A}"/>
              </a:ext>
            </a:extLst>
          </p:cNvPr>
          <p:cNvPicPr>
            <a:picLocks noChangeAspect="1"/>
          </p:cNvPicPr>
          <p:nvPr/>
        </p:nvPicPr>
        <p:blipFill>
          <a:blip r:embed="rId3"/>
          <a:stretch>
            <a:fillRect/>
          </a:stretch>
        </p:blipFill>
        <p:spPr>
          <a:xfrm>
            <a:off x="325523" y="1566602"/>
            <a:ext cx="5287113" cy="372479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B0EEC0B2-C17A-4B74-BF0C-4F3E211A5304}"/>
              </a:ext>
            </a:extLst>
          </p:cNvPr>
          <p:cNvPicPr>
            <a:picLocks noChangeAspect="1"/>
          </p:cNvPicPr>
          <p:nvPr/>
        </p:nvPicPr>
        <p:blipFill>
          <a:blip r:embed="rId4"/>
          <a:stretch>
            <a:fillRect/>
          </a:stretch>
        </p:blipFill>
        <p:spPr>
          <a:xfrm>
            <a:off x="5789527" y="2802320"/>
            <a:ext cx="6076950" cy="3419475"/>
          </a:xfrm>
          <a:prstGeom prst="rect">
            <a:avLst/>
          </a:prstGeom>
        </p:spPr>
      </p:pic>
      <p:sp>
        <p:nvSpPr>
          <p:cNvPr id="2" name="Rectangle 1">
            <a:extLst>
              <a:ext uri="{FF2B5EF4-FFF2-40B4-BE49-F238E27FC236}">
                <a16:creationId xmlns:a16="http://schemas.microsoft.com/office/drawing/2014/main" id="{BB234144-8F33-4C15-9628-3BD7FCB3AAFA}"/>
              </a:ext>
            </a:extLst>
          </p:cNvPr>
          <p:cNvSpPr/>
          <p:nvPr/>
        </p:nvSpPr>
        <p:spPr>
          <a:xfrm>
            <a:off x="6096000" y="6211669"/>
            <a:ext cx="6096000" cy="261610"/>
          </a:xfrm>
          <a:prstGeom prst="rect">
            <a:avLst/>
          </a:prstGeom>
        </p:spPr>
        <p:txBody>
          <a:bodyPr>
            <a:spAutoFit/>
          </a:bodyPr>
          <a:lstStyle/>
          <a:p>
            <a:r>
              <a:rPr lang="en-US" sz="1100"/>
              <a:t>https://www.slideshare.net/AmazonWebServices/introduction-to-microservices-74259780</a:t>
            </a:r>
          </a:p>
        </p:txBody>
      </p:sp>
    </p:spTree>
    <p:extLst>
      <p:ext uri="{BB962C8B-B14F-4D97-AF65-F5344CB8AC3E}">
        <p14:creationId xmlns:p14="http://schemas.microsoft.com/office/powerpoint/2010/main" val="4383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DA2A4D-9D17-4CAD-A1C0-2A708940C3C6}"/>
              </a:ext>
            </a:extLst>
          </p:cNvPr>
          <p:cNvSpPr>
            <a:spLocks noGrp="1"/>
          </p:cNvSpPr>
          <p:nvPr>
            <p:ph type="body" sz="quarter" idx="17"/>
          </p:nvPr>
        </p:nvSpPr>
        <p:spPr/>
        <p:txBody>
          <a:bodyPr/>
          <a:lstStyle/>
          <a:p>
            <a:r>
              <a:rPr lang="en-IN"/>
              <a:t>Domain driven design cont.</a:t>
            </a:r>
          </a:p>
        </p:txBody>
      </p:sp>
      <p:sp>
        <p:nvSpPr>
          <p:cNvPr id="7" name="TextBox 6">
            <a:extLst>
              <a:ext uri="{FF2B5EF4-FFF2-40B4-BE49-F238E27FC236}">
                <a16:creationId xmlns:a16="http://schemas.microsoft.com/office/drawing/2014/main" id="{98417DAC-108D-461B-A680-680CC0B54E45}"/>
              </a:ext>
            </a:extLst>
          </p:cNvPr>
          <p:cNvSpPr txBox="1"/>
          <p:nvPr/>
        </p:nvSpPr>
        <p:spPr>
          <a:xfrm>
            <a:off x="475346" y="1265202"/>
            <a:ext cx="10563414" cy="2677656"/>
          </a:xfrm>
          <a:prstGeom prst="rect">
            <a:avLst/>
          </a:prstGeom>
          <a:noFill/>
        </p:spPr>
        <p:txBody>
          <a:bodyPr wrap="square" rtlCol="0" anchor="t">
            <a:spAutoFit/>
          </a:bodyPr>
          <a:lstStyle/>
          <a:p>
            <a:pPr marL="342900" indent="-342900">
              <a:buFont typeface="Wingdings" panose="05000000000000000000" pitchFamily="2" charset="2"/>
              <a:buChar char="§"/>
            </a:pPr>
            <a:endParaRPr lang="en-IN" sz="2400">
              <a:cs typeface="Calibri Light"/>
            </a:endParaRPr>
          </a:p>
          <a:p>
            <a:pPr marL="799465" lvl="1" indent="-342900">
              <a:buFont typeface="Arial" panose="020B0604020202020204" pitchFamily="34" charset="0"/>
              <a:buChar char="•"/>
            </a:pPr>
            <a:endParaRPr lang="en-IN" sz="2400">
              <a:cs typeface="Calibri Light"/>
            </a:endParaRPr>
          </a:p>
          <a:p>
            <a:endParaRPr lang="en-IN" sz="2400"/>
          </a:p>
          <a:p>
            <a:endParaRPr lang="en-IN" sz="2400"/>
          </a:p>
          <a:p>
            <a:endParaRPr lang="en-IN" sz="2400"/>
          </a:p>
          <a:p>
            <a:endParaRPr lang="en-IN" sz="2400"/>
          </a:p>
          <a:p>
            <a:endParaRPr lang="en-IN" sz="2400"/>
          </a:p>
        </p:txBody>
      </p:sp>
      <p:pic>
        <p:nvPicPr>
          <p:cNvPr id="9" name="Picture 9">
            <a:extLst>
              <a:ext uri="{FF2B5EF4-FFF2-40B4-BE49-F238E27FC236}">
                <a16:creationId xmlns:a16="http://schemas.microsoft.com/office/drawing/2014/main" id="{4CAB47F9-4628-4971-99A2-81789F430C50}"/>
              </a:ext>
            </a:extLst>
          </p:cNvPr>
          <p:cNvPicPr>
            <a:picLocks noChangeAspect="1"/>
          </p:cNvPicPr>
          <p:nvPr/>
        </p:nvPicPr>
        <p:blipFill>
          <a:blip r:embed="rId3"/>
          <a:stretch>
            <a:fillRect/>
          </a:stretch>
        </p:blipFill>
        <p:spPr>
          <a:xfrm>
            <a:off x="1485900" y="1668448"/>
            <a:ext cx="8730342" cy="3371425"/>
          </a:xfrm>
          <a:prstGeom prst="rect">
            <a:avLst/>
          </a:prstGeom>
        </p:spPr>
      </p:pic>
    </p:spTree>
    <p:extLst>
      <p:ext uri="{BB962C8B-B14F-4D97-AF65-F5344CB8AC3E}">
        <p14:creationId xmlns:p14="http://schemas.microsoft.com/office/powerpoint/2010/main" val="72591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693A3E-FE17-4B3D-9D0E-FBD8AF3F22B9}"/>
              </a:ext>
            </a:extLst>
          </p:cNvPr>
          <p:cNvSpPr>
            <a:spLocks noGrp="1"/>
          </p:cNvSpPr>
          <p:nvPr>
            <p:ph sz="quarter" idx="16"/>
          </p:nvPr>
        </p:nvSpPr>
        <p:spPr/>
        <p:txBody>
          <a:bodyPr anchor="t"/>
          <a:lstStyle/>
          <a:p>
            <a:pPr marL="342900" indent="-342900">
              <a:lnSpc>
                <a:spcPct val="100000"/>
              </a:lnSpc>
              <a:spcBef>
                <a:spcPts val="0"/>
              </a:spcBef>
              <a:buFont typeface="Wingdings,Sans-Serif" panose="05000000000000000000" pitchFamily="2" charset="2"/>
            </a:pPr>
            <a:r>
              <a:rPr lang="en-IN">
                <a:ea typeface="+mj-lt"/>
                <a:cs typeface="+mj-lt"/>
              </a:rPr>
              <a:t>Ubiquitous language</a:t>
            </a:r>
            <a:endParaRPr lang="en-US">
              <a:ea typeface="+mj-lt"/>
              <a:cs typeface="+mj-lt"/>
            </a:endParaRPr>
          </a:p>
          <a:p>
            <a:pPr marL="800100" lvl="1" indent="-342900">
              <a:lnSpc>
                <a:spcPct val="100000"/>
              </a:lnSpc>
              <a:spcBef>
                <a:spcPts val="0"/>
              </a:spcBef>
              <a:buFont typeface="Arial,Sans-Serif" panose="05000000000000000000" pitchFamily="2" charset="2"/>
              <a:buChar char="•"/>
            </a:pPr>
            <a:r>
              <a:rPr lang="en-IN" b="1">
                <a:ea typeface="+mj-lt"/>
                <a:cs typeface="+mj-lt"/>
              </a:rPr>
              <a:t>Same language </a:t>
            </a:r>
            <a:r>
              <a:rPr lang="en-IN">
                <a:ea typeface="+mj-lt"/>
                <a:cs typeface="+mj-lt"/>
              </a:rPr>
              <a:t>must be used everywhere within a given </a:t>
            </a:r>
            <a:r>
              <a:rPr lang="en-IN" b="1">
                <a:ea typeface="+mj-lt"/>
                <a:cs typeface="+mj-lt"/>
              </a:rPr>
              <a:t>context</a:t>
            </a:r>
            <a:r>
              <a:rPr lang="en-IN">
                <a:ea typeface="+mj-lt"/>
                <a:cs typeface="+mj-lt"/>
              </a:rPr>
              <a:t>, from </a:t>
            </a:r>
            <a:r>
              <a:rPr lang="en-IN" b="1">
                <a:ea typeface="+mj-lt"/>
                <a:cs typeface="+mj-lt"/>
              </a:rPr>
              <a:t>conversations</a:t>
            </a:r>
            <a:r>
              <a:rPr lang="en-IN">
                <a:ea typeface="+mj-lt"/>
                <a:cs typeface="+mj-lt"/>
              </a:rPr>
              <a:t> to </a:t>
            </a:r>
            <a:r>
              <a:rPr lang="en-IN" b="1">
                <a:ea typeface="+mj-lt"/>
                <a:cs typeface="+mj-lt"/>
              </a:rPr>
              <a:t>code</a:t>
            </a:r>
            <a:endParaRPr lang="en-US">
              <a:ea typeface="+mj-lt"/>
              <a:cs typeface="+mj-lt"/>
            </a:endParaRPr>
          </a:p>
          <a:p>
            <a:pPr marL="800100" lvl="1" indent="-342900">
              <a:lnSpc>
                <a:spcPct val="100000"/>
              </a:lnSpc>
              <a:spcBef>
                <a:spcPts val="0"/>
              </a:spcBef>
              <a:buFont typeface="Arial,Sans-Serif" panose="05000000000000000000" pitchFamily="2" charset="2"/>
              <a:buChar char="•"/>
            </a:pPr>
            <a:r>
              <a:rPr lang="en-IN" b="1">
                <a:ea typeface="+mj-lt"/>
                <a:cs typeface="+mj-lt"/>
              </a:rPr>
              <a:t>Shared team language</a:t>
            </a:r>
            <a:r>
              <a:rPr lang="en-IN">
                <a:ea typeface="+mj-lt"/>
                <a:cs typeface="+mj-lt"/>
              </a:rPr>
              <a:t>, bridges the gap in communication between </a:t>
            </a:r>
            <a:r>
              <a:rPr lang="en-IN" b="1">
                <a:ea typeface="+mj-lt"/>
                <a:cs typeface="+mj-lt"/>
              </a:rPr>
              <a:t>domain experts </a:t>
            </a:r>
            <a:r>
              <a:rPr lang="en-IN">
                <a:ea typeface="+mj-lt"/>
                <a:cs typeface="+mj-lt"/>
              </a:rPr>
              <a:t>and </a:t>
            </a:r>
            <a:r>
              <a:rPr lang="en-IN" b="1">
                <a:ea typeface="+mj-lt"/>
                <a:cs typeface="+mj-lt"/>
              </a:rPr>
              <a:t>developers</a:t>
            </a:r>
            <a:endParaRPr lang="en-US">
              <a:ea typeface="+mj-lt"/>
              <a:cs typeface="+mj-lt"/>
            </a:endParaRPr>
          </a:p>
          <a:p>
            <a:pPr marL="800100" lvl="1" indent="-342900">
              <a:lnSpc>
                <a:spcPct val="100000"/>
              </a:lnSpc>
              <a:spcBef>
                <a:spcPts val="0"/>
              </a:spcBef>
              <a:buFont typeface="Arial,Sans-Serif" panose="05000000000000000000" pitchFamily="2" charset="2"/>
              <a:buChar char="•"/>
            </a:pPr>
            <a:r>
              <a:rPr lang="en-IN">
                <a:ea typeface="+mj-lt"/>
                <a:cs typeface="+mj-lt"/>
              </a:rPr>
              <a:t>Example list of terms that could be included could be: Discount, Item,Order, provider, purchase Agreement, Tax, Unit Price, Unit Gross Margin etc.</a:t>
            </a:r>
          </a:p>
          <a:p>
            <a:pPr marL="342900" indent="-342900">
              <a:lnSpc>
                <a:spcPct val="100000"/>
              </a:lnSpc>
              <a:spcBef>
                <a:spcPts val="0"/>
              </a:spcBef>
            </a:pPr>
            <a:r>
              <a:rPr lang="en-IN">
                <a:ea typeface="+mj-lt"/>
                <a:cs typeface="+mj-lt"/>
              </a:rPr>
              <a:t>Context Map</a:t>
            </a:r>
            <a:endParaRPr lang="en-US">
              <a:ea typeface="+mj-lt"/>
              <a:cs typeface="+mj-lt"/>
            </a:endParaRPr>
          </a:p>
          <a:p>
            <a:pPr lvl="1"/>
            <a:r>
              <a:rPr lang="en-IN">
                <a:ea typeface="+mj-lt"/>
                <a:cs typeface="+mj-lt"/>
              </a:rPr>
              <a:t> When the </a:t>
            </a:r>
            <a:r>
              <a:rPr lang="en-IN" b="1">
                <a:ea typeface="+mj-lt"/>
                <a:cs typeface="+mj-lt"/>
              </a:rPr>
              <a:t>number of bounded contexts</a:t>
            </a:r>
            <a:r>
              <a:rPr lang="en-IN">
                <a:ea typeface="+mj-lt"/>
                <a:cs typeface="+mj-lt"/>
              </a:rPr>
              <a:t> in an enterprise </a:t>
            </a:r>
            <a:r>
              <a:rPr lang="en-IN" b="1">
                <a:ea typeface="+mj-lt"/>
                <a:cs typeface="+mj-lt"/>
              </a:rPr>
              <a:t>grows</a:t>
            </a:r>
            <a:r>
              <a:rPr lang="en-IN">
                <a:ea typeface="+mj-lt"/>
                <a:cs typeface="+mj-lt"/>
              </a:rPr>
              <a:t>, it could easily become a </a:t>
            </a:r>
            <a:r>
              <a:rPr lang="en-IN" b="1">
                <a:ea typeface="+mj-lt"/>
                <a:cs typeface="+mj-lt"/>
              </a:rPr>
              <a:t>nightmare</a:t>
            </a:r>
            <a:r>
              <a:rPr lang="en-IN">
                <a:ea typeface="+mj-lt"/>
                <a:cs typeface="+mj-lt"/>
              </a:rPr>
              <a:t> to  figure out how they are </a:t>
            </a:r>
            <a:r>
              <a:rPr lang="en-IN" b="1">
                <a:ea typeface="+mj-lt"/>
                <a:cs typeface="+mj-lt"/>
              </a:rPr>
              <a:t>connected</a:t>
            </a:r>
            <a:endParaRPr lang="en-IN"/>
          </a:p>
          <a:p>
            <a:pPr lvl="1"/>
            <a:r>
              <a:rPr lang="en-IN">
                <a:ea typeface="+mj-lt"/>
                <a:cs typeface="+mj-lt"/>
              </a:rPr>
              <a:t> Helps in </a:t>
            </a:r>
            <a:r>
              <a:rPr lang="en-IN" b="1">
                <a:ea typeface="+mj-lt"/>
                <a:cs typeface="+mj-lt"/>
              </a:rPr>
              <a:t>visualising</a:t>
            </a:r>
            <a:r>
              <a:rPr lang="en-IN">
                <a:ea typeface="+mj-lt"/>
                <a:cs typeface="+mj-lt"/>
              </a:rPr>
              <a:t> the </a:t>
            </a:r>
            <a:r>
              <a:rPr lang="en-IN" b="1">
                <a:ea typeface="+mj-lt"/>
                <a:cs typeface="+mj-lt"/>
              </a:rPr>
              <a:t>relationships</a:t>
            </a:r>
            <a:r>
              <a:rPr lang="en-IN">
                <a:ea typeface="+mj-lt"/>
                <a:cs typeface="+mj-lt"/>
              </a:rPr>
              <a:t> between </a:t>
            </a:r>
            <a:r>
              <a:rPr lang="en-IN" b="1">
                <a:ea typeface="+mj-lt"/>
                <a:cs typeface="+mj-lt"/>
              </a:rPr>
              <a:t>bounded contexts</a:t>
            </a:r>
            <a:endParaRPr lang="en-IN"/>
          </a:p>
          <a:p>
            <a:pPr marL="800100" lvl="1" indent="-342900">
              <a:lnSpc>
                <a:spcPct val="100000"/>
              </a:lnSpc>
              <a:spcBef>
                <a:spcPts val="0"/>
              </a:spcBef>
              <a:buFont typeface="Arial,Sans-Serif" panose="05000000000000000000" pitchFamily="2" charset="2"/>
              <a:buChar char="•"/>
            </a:pPr>
            <a:endParaRPr lang="en-IN">
              <a:solidFill>
                <a:srgbClr val="707173"/>
              </a:solidFill>
              <a:ea typeface="+mj-lt"/>
              <a:cs typeface="+mj-lt"/>
            </a:endParaRPr>
          </a:p>
          <a:p>
            <a:pPr marL="0" indent="0">
              <a:lnSpc>
                <a:spcPct val="100000"/>
              </a:lnSpc>
              <a:spcBef>
                <a:spcPts val="0"/>
              </a:spcBef>
              <a:buNone/>
            </a:pPr>
            <a:endParaRPr lang="en-IN">
              <a:ea typeface="+mj-lt"/>
              <a:cs typeface="+mj-lt"/>
            </a:endParaRPr>
          </a:p>
        </p:txBody>
      </p:sp>
      <p:sp>
        <p:nvSpPr>
          <p:cNvPr id="3" name="Text Placeholder 2">
            <a:extLst>
              <a:ext uri="{FF2B5EF4-FFF2-40B4-BE49-F238E27FC236}">
                <a16:creationId xmlns:a16="http://schemas.microsoft.com/office/drawing/2014/main" id="{E6B3BABA-9370-4082-8D88-911419DADF62}"/>
              </a:ext>
            </a:extLst>
          </p:cNvPr>
          <p:cNvSpPr>
            <a:spLocks noGrp="1"/>
          </p:cNvSpPr>
          <p:nvPr>
            <p:ph type="body" sz="quarter" idx="17"/>
          </p:nvPr>
        </p:nvSpPr>
        <p:spPr/>
        <p:txBody>
          <a:bodyPr/>
          <a:lstStyle/>
          <a:p>
            <a:endParaRPr lang="en-US"/>
          </a:p>
        </p:txBody>
      </p:sp>
      <p:pic>
        <p:nvPicPr>
          <p:cNvPr id="5" name="Picture 6">
            <a:extLst>
              <a:ext uri="{FF2B5EF4-FFF2-40B4-BE49-F238E27FC236}">
                <a16:creationId xmlns:a16="http://schemas.microsoft.com/office/drawing/2014/main" id="{997BE994-ABFF-4F69-B6E1-C9A1259F85C7}"/>
              </a:ext>
            </a:extLst>
          </p:cNvPr>
          <p:cNvPicPr>
            <a:picLocks noChangeAspect="1"/>
          </p:cNvPicPr>
          <p:nvPr/>
        </p:nvPicPr>
        <p:blipFill>
          <a:blip r:embed="rId3"/>
          <a:stretch>
            <a:fillRect/>
          </a:stretch>
        </p:blipFill>
        <p:spPr>
          <a:xfrm>
            <a:off x="8158842" y="4087585"/>
            <a:ext cx="3943350" cy="2628900"/>
          </a:xfrm>
          <a:prstGeom prst="rect">
            <a:avLst/>
          </a:prstGeom>
        </p:spPr>
      </p:pic>
    </p:spTree>
    <p:extLst>
      <p:ext uri="{BB962C8B-B14F-4D97-AF65-F5344CB8AC3E}">
        <p14:creationId xmlns:p14="http://schemas.microsoft.com/office/powerpoint/2010/main" val="398739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A2DFEC-DF2C-4E67-AAD0-796350A5E9A4}"/>
              </a:ext>
            </a:extLst>
          </p:cNvPr>
          <p:cNvSpPr>
            <a:spLocks noGrp="1"/>
          </p:cNvSpPr>
          <p:nvPr>
            <p:ph sz="quarter" idx="16"/>
          </p:nvPr>
        </p:nvSpPr>
        <p:spPr/>
        <p:txBody>
          <a:bodyPr anchor="t"/>
          <a:lstStyle/>
          <a:p>
            <a:r>
              <a:rPr lang="en-IN"/>
              <a:t>Interview the business stakeholders to understand the problem in hand.</a:t>
            </a:r>
          </a:p>
          <a:p>
            <a:r>
              <a:rPr lang="en-IN"/>
              <a:t>Using the DDD approach to define domain, subdomain and bounded context for the problem.</a:t>
            </a:r>
            <a:endParaRPr lang="en-IN">
              <a:cs typeface="Calibri Light"/>
            </a:endParaRPr>
          </a:p>
          <a:p>
            <a:r>
              <a:rPr lang="en-IN"/>
              <a:t>Each Bounded Context could map to a microservice.</a:t>
            </a:r>
            <a:endParaRPr lang="en-IN">
              <a:cs typeface="Calibri Light"/>
            </a:endParaRPr>
          </a:p>
          <a:p>
            <a:pPr marL="0" indent="0">
              <a:buNone/>
            </a:pPr>
            <a:endParaRPr lang="en-IN"/>
          </a:p>
        </p:txBody>
      </p:sp>
      <p:sp>
        <p:nvSpPr>
          <p:cNvPr id="3" name="Text Placeholder 2">
            <a:extLst>
              <a:ext uri="{FF2B5EF4-FFF2-40B4-BE49-F238E27FC236}">
                <a16:creationId xmlns:a16="http://schemas.microsoft.com/office/drawing/2014/main" id="{9C085F68-FD29-49BE-9837-D512996A63B1}"/>
              </a:ext>
            </a:extLst>
          </p:cNvPr>
          <p:cNvSpPr>
            <a:spLocks noGrp="1"/>
          </p:cNvSpPr>
          <p:nvPr>
            <p:ph type="body" sz="quarter" idx="17"/>
          </p:nvPr>
        </p:nvSpPr>
        <p:spPr/>
        <p:txBody>
          <a:bodyPr/>
          <a:lstStyle/>
          <a:p>
            <a:r>
              <a:rPr lang="en-IN"/>
              <a:t>Decomposing the business problem</a:t>
            </a:r>
          </a:p>
        </p:txBody>
      </p:sp>
    </p:spTree>
    <p:extLst>
      <p:ext uri="{BB962C8B-B14F-4D97-AF65-F5344CB8AC3E}">
        <p14:creationId xmlns:p14="http://schemas.microsoft.com/office/powerpoint/2010/main" val="210836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B0E83B-52F8-442E-9C7B-A0211601FFF2}"/>
              </a:ext>
            </a:extLst>
          </p:cNvPr>
          <p:cNvSpPr>
            <a:spLocks noGrp="1"/>
          </p:cNvSpPr>
          <p:nvPr>
            <p:ph sz="quarter" idx="16"/>
          </p:nvPr>
        </p:nvSpPr>
        <p:spPr>
          <a:xfrm>
            <a:off x="325523" y="1495426"/>
            <a:ext cx="11536218" cy="4981575"/>
          </a:xfrm>
        </p:spPr>
        <p:txBody>
          <a:bodyPr>
            <a:normAutofit lnSpcReduction="10000"/>
          </a:bodyPr>
          <a:lstStyle/>
          <a:p>
            <a:pPr>
              <a:buFont typeface="Arial" panose="020B0604020202020204" pitchFamily="34" charset="0"/>
              <a:buChar char="•"/>
            </a:pPr>
            <a:r>
              <a:rPr lang="en-US">
                <a:solidFill>
                  <a:schemeClr val="tx1"/>
                </a:solidFill>
                <a:latin typeface="+mn-lt"/>
              </a:rPr>
              <a:t>It’s better to start broad with microservice and refactor to smaller services.</a:t>
            </a:r>
          </a:p>
          <a:p>
            <a:pPr>
              <a:buFont typeface="Arial" panose="020B0604020202020204" pitchFamily="34" charset="0"/>
              <a:buChar char="•"/>
            </a:pPr>
            <a:r>
              <a:rPr lang="en-US">
                <a:solidFill>
                  <a:schemeClr val="tx1"/>
                </a:solidFill>
                <a:latin typeface="+mn-lt"/>
              </a:rPr>
              <a:t>Focus first on how services will interact with one another.</a:t>
            </a:r>
          </a:p>
          <a:p>
            <a:pPr>
              <a:buFont typeface="Arial" panose="020B0604020202020204" pitchFamily="34" charset="0"/>
              <a:buChar char="•"/>
            </a:pPr>
            <a:r>
              <a:rPr lang="en-US">
                <a:solidFill>
                  <a:schemeClr val="tx1"/>
                </a:solidFill>
                <a:latin typeface="+mn-lt"/>
              </a:rPr>
              <a:t>Service responsibilities will change over time as understanding of the problem domain grows.</a:t>
            </a:r>
          </a:p>
          <a:p>
            <a:pPr>
              <a:buFont typeface="Arial" panose="020B0604020202020204" pitchFamily="34" charset="0"/>
              <a:buChar char="•"/>
            </a:pPr>
            <a:r>
              <a:rPr lang="en-US">
                <a:solidFill>
                  <a:schemeClr val="tx1"/>
                </a:solidFill>
                <a:latin typeface="+mn-lt"/>
              </a:rPr>
              <a:t>Smells of a too coarse grained microservices:</a:t>
            </a:r>
          </a:p>
          <a:p>
            <a:pPr lvl="1">
              <a:buFont typeface="Courier New" panose="02070309020205020404" pitchFamily="49" charset="0"/>
              <a:buChar char="o"/>
            </a:pPr>
            <a:r>
              <a:rPr lang="en-US">
                <a:solidFill>
                  <a:schemeClr val="tx1"/>
                </a:solidFill>
                <a:latin typeface="+mn-lt"/>
              </a:rPr>
              <a:t>Too coarsely grained service will have too many responsibilities.</a:t>
            </a:r>
          </a:p>
          <a:p>
            <a:pPr lvl="1">
              <a:buFont typeface="Courier New" panose="02070309020205020404" pitchFamily="49" charset="0"/>
              <a:buChar char="o"/>
            </a:pPr>
            <a:r>
              <a:rPr lang="en-US">
                <a:solidFill>
                  <a:schemeClr val="tx1"/>
                </a:solidFill>
                <a:latin typeface="+mn-lt"/>
              </a:rPr>
              <a:t>The service is managing data across a large number of tables</a:t>
            </a:r>
          </a:p>
          <a:p>
            <a:pPr lvl="1">
              <a:buFont typeface="Courier New" panose="02070309020205020404" pitchFamily="49" charset="0"/>
              <a:buChar char="o"/>
            </a:pPr>
            <a:r>
              <a:rPr lang="en-IN">
                <a:solidFill>
                  <a:schemeClr val="tx1"/>
                </a:solidFill>
                <a:latin typeface="+mn-lt"/>
              </a:rPr>
              <a:t>Too many test cases</a:t>
            </a:r>
          </a:p>
          <a:p>
            <a:pPr>
              <a:buFont typeface="Arial" panose="020B0604020202020204" pitchFamily="34" charset="0"/>
              <a:buChar char="•"/>
            </a:pPr>
            <a:r>
              <a:rPr lang="en-US">
                <a:solidFill>
                  <a:schemeClr val="tx1"/>
                </a:solidFill>
                <a:latin typeface="+mn-lt"/>
              </a:rPr>
              <a:t>Smells of a too fine grained microservices:</a:t>
            </a:r>
          </a:p>
          <a:p>
            <a:pPr lvl="1">
              <a:buFont typeface="Courier New" panose="02070309020205020404" pitchFamily="49" charset="0"/>
              <a:buChar char="o"/>
            </a:pPr>
            <a:r>
              <a:rPr lang="en-US">
                <a:solidFill>
                  <a:schemeClr val="tx1"/>
                </a:solidFill>
                <a:latin typeface="+mn-lt"/>
              </a:rPr>
              <a:t>Each service interacts with only a single database table.</a:t>
            </a:r>
          </a:p>
          <a:p>
            <a:pPr lvl="1">
              <a:buFont typeface="Courier New" panose="02070309020205020404" pitchFamily="49" charset="0"/>
              <a:buChar char="o"/>
            </a:pPr>
            <a:r>
              <a:rPr lang="en-US">
                <a:solidFill>
                  <a:schemeClr val="tx1"/>
                </a:solidFill>
                <a:latin typeface="+mn-lt"/>
              </a:rPr>
              <a:t>Microservices are heavily interdependent on one another</a:t>
            </a:r>
            <a:r>
              <a:rPr lang="en-IN">
                <a:solidFill>
                  <a:schemeClr val="tx1"/>
                </a:solidFill>
                <a:latin typeface="+mn-lt"/>
              </a:rPr>
              <a:t>Too many test cases</a:t>
            </a:r>
          </a:p>
          <a:p>
            <a:pPr lvl="1">
              <a:buFont typeface="Courier New" panose="02070309020205020404" pitchFamily="49" charset="0"/>
              <a:buChar char="o"/>
            </a:pPr>
            <a:r>
              <a:rPr lang="en-US">
                <a:solidFill>
                  <a:schemeClr val="tx1"/>
                </a:solidFill>
                <a:latin typeface="+mn-lt"/>
              </a:rPr>
              <a:t>Microservices become a collection of simple CRUD (Create, Replace, Update, Delete) services</a:t>
            </a:r>
            <a:endParaRPr lang="en-IN">
              <a:solidFill>
                <a:schemeClr val="tx1"/>
              </a:solidFill>
              <a:latin typeface="+mn-lt"/>
            </a:endParaRPr>
          </a:p>
          <a:p>
            <a:pPr lvl="1">
              <a:buFont typeface="Courier New" panose="02070309020205020404" pitchFamily="49" charset="0"/>
              <a:buChar char="o"/>
            </a:pPr>
            <a:endParaRPr lang="en-IN">
              <a:solidFill>
                <a:schemeClr val="tx1"/>
              </a:solidFill>
              <a:latin typeface="+mn-lt"/>
            </a:endParaRPr>
          </a:p>
          <a:p>
            <a:pPr lvl="1">
              <a:buFont typeface="Courier New" panose="02070309020205020404" pitchFamily="49" charset="0"/>
              <a:buChar char="o"/>
            </a:pPr>
            <a:endParaRPr lang="en-IN">
              <a:solidFill>
                <a:schemeClr val="tx1"/>
              </a:solidFill>
              <a:latin typeface="+mn-lt"/>
            </a:endParaRPr>
          </a:p>
          <a:p>
            <a:pPr marL="457200" lvl="1" indent="0">
              <a:buNone/>
            </a:pPr>
            <a:endParaRPr lang="en-IN">
              <a:solidFill>
                <a:schemeClr val="tx1"/>
              </a:solidFill>
              <a:latin typeface="+mn-lt"/>
            </a:endParaRPr>
          </a:p>
        </p:txBody>
      </p:sp>
      <p:sp>
        <p:nvSpPr>
          <p:cNvPr id="3" name="Text Placeholder 2">
            <a:extLst>
              <a:ext uri="{FF2B5EF4-FFF2-40B4-BE49-F238E27FC236}">
                <a16:creationId xmlns:a16="http://schemas.microsoft.com/office/drawing/2014/main" id="{6F0D2BAF-4358-4D0F-8378-A3D5949ECE66}"/>
              </a:ext>
            </a:extLst>
          </p:cNvPr>
          <p:cNvSpPr>
            <a:spLocks noGrp="1"/>
          </p:cNvSpPr>
          <p:nvPr>
            <p:ph type="body" sz="quarter" idx="17"/>
          </p:nvPr>
        </p:nvSpPr>
        <p:spPr/>
        <p:txBody>
          <a:bodyPr/>
          <a:lstStyle/>
          <a:p>
            <a:r>
              <a:rPr lang="en-IN"/>
              <a:t>Establishing the service granularity</a:t>
            </a:r>
          </a:p>
        </p:txBody>
      </p:sp>
    </p:spTree>
    <p:extLst>
      <p:ext uri="{BB962C8B-B14F-4D97-AF65-F5344CB8AC3E}">
        <p14:creationId xmlns:p14="http://schemas.microsoft.com/office/powerpoint/2010/main" val="216212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69E7D7-711E-47CF-8E5A-9C88D974F4E9}"/>
              </a:ext>
            </a:extLst>
          </p:cNvPr>
          <p:cNvSpPr>
            <a:spLocks noGrp="1"/>
          </p:cNvSpPr>
          <p:nvPr>
            <p:ph sz="quarter" idx="16"/>
          </p:nvPr>
        </p:nvSpPr>
        <p:spPr/>
        <p:txBody>
          <a:bodyPr/>
          <a:lstStyle/>
          <a:p>
            <a:pPr>
              <a:buFont typeface="Arial" panose="020B0604020202020204" pitchFamily="34" charset="0"/>
              <a:buChar char="•"/>
            </a:pPr>
            <a:r>
              <a:rPr lang="en-US"/>
              <a:t> </a:t>
            </a:r>
            <a:r>
              <a:rPr lang="en-US">
                <a:latin typeface="+mn-lt"/>
              </a:rPr>
              <a:t>Service interfaces would be used by clients to talk with microservices.</a:t>
            </a:r>
          </a:p>
          <a:p>
            <a:pPr>
              <a:buFont typeface="Arial" panose="020B0604020202020204" pitchFamily="34" charset="0"/>
              <a:buChar char="•"/>
            </a:pPr>
            <a:r>
              <a:rPr lang="en-US">
                <a:latin typeface="+mn-lt"/>
              </a:rPr>
              <a:t>Clients of a microservice could be application front-end, other microservices in the application or any third-party applications.</a:t>
            </a:r>
          </a:p>
          <a:p>
            <a:pPr>
              <a:buFont typeface="Arial" panose="020B0604020202020204" pitchFamily="34" charset="0"/>
              <a:buChar char="•"/>
            </a:pPr>
            <a:r>
              <a:rPr lang="en-US">
                <a:latin typeface="+mn-lt"/>
              </a:rPr>
              <a:t>Design Guidelines:</a:t>
            </a:r>
          </a:p>
          <a:p>
            <a:pPr lvl="1">
              <a:buFont typeface="Courier New" panose="02070309020205020404" pitchFamily="49" charset="0"/>
              <a:buChar char="o"/>
            </a:pPr>
            <a:r>
              <a:rPr lang="en-IN">
                <a:solidFill>
                  <a:schemeClr val="tx1"/>
                </a:solidFill>
                <a:latin typeface="+mn-lt"/>
              </a:rPr>
              <a:t>Embrace the REST philosophy</a:t>
            </a:r>
          </a:p>
          <a:p>
            <a:pPr lvl="1">
              <a:buFont typeface="Courier New" panose="02070309020205020404" pitchFamily="49" charset="0"/>
              <a:buChar char="o"/>
            </a:pPr>
            <a:r>
              <a:rPr lang="en-IN">
                <a:solidFill>
                  <a:schemeClr val="tx1"/>
                </a:solidFill>
                <a:latin typeface="+mn-lt"/>
              </a:rPr>
              <a:t>Use URI’s to communicate intent</a:t>
            </a:r>
          </a:p>
          <a:p>
            <a:pPr lvl="1">
              <a:buFont typeface="Courier New" panose="02070309020205020404" pitchFamily="49" charset="0"/>
              <a:buChar char="o"/>
            </a:pPr>
            <a:r>
              <a:rPr lang="en-IN">
                <a:solidFill>
                  <a:schemeClr val="tx1"/>
                </a:solidFill>
                <a:latin typeface="+mn-lt"/>
              </a:rPr>
              <a:t>Use HTTP status codes to communicate results.</a:t>
            </a:r>
          </a:p>
          <a:p>
            <a:pPr lvl="1">
              <a:buFont typeface="Courier New" panose="02070309020205020404" pitchFamily="49" charset="0"/>
              <a:buChar char="o"/>
            </a:pPr>
            <a:r>
              <a:rPr lang="en-IN">
                <a:solidFill>
                  <a:schemeClr val="tx1"/>
                </a:solidFill>
                <a:latin typeface="+mn-lt"/>
              </a:rPr>
              <a:t>Use JSON for your requests and response.</a:t>
            </a:r>
          </a:p>
          <a:p>
            <a:pPr lvl="1">
              <a:buFont typeface="Courier New" panose="02070309020205020404" pitchFamily="49" charset="0"/>
              <a:buChar char="o"/>
            </a:pPr>
            <a:endParaRPr lang="en-US">
              <a:solidFill>
                <a:schemeClr val="tx1"/>
              </a:solidFill>
              <a:latin typeface="+mn-lt"/>
            </a:endParaRPr>
          </a:p>
          <a:p>
            <a:endParaRPr lang="en-US"/>
          </a:p>
          <a:p>
            <a:endParaRPr lang="en-US"/>
          </a:p>
          <a:p>
            <a:endParaRPr lang="en-IN"/>
          </a:p>
        </p:txBody>
      </p:sp>
      <p:sp>
        <p:nvSpPr>
          <p:cNvPr id="3" name="Text Placeholder 2">
            <a:extLst>
              <a:ext uri="{FF2B5EF4-FFF2-40B4-BE49-F238E27FC236}">
                <a16:creationId xmlns:a16="http://schemas.microsoft.com/office/drawing/2014/main" id="{E9729B44-77ED-42AF-A8D3-3811E1D8B484}"/>
              </a:ext>
            </a:extLst>
          </p:cNvPr>
          <p:cNvSpPr>
            <a:spLocks noGrp="1"/>
          </p:cNvSpPr>
          <p:nvPr>
            <p:ph type="body" sz="quarter" idx="17"/>
          </p:nvPr>
        </p:nvSpPr>
        <p:spPr/>
        <p:txBody>
          <a:bodyPr/>
          <a:lstStyle/>
          <a:p>
            <a:r>
              <a:rPr lang="en-IN"/>
              <a:t>Defining the service interfaces</a:t>
            </a:r>
          </a:p>
        </p:txBody>
      </p:sp>
    </p:spTree>
    <p:extLst>
      <p:ext uri="{BB962C8B-B14F-4D97-AF65-F5344CB8AC3E}">
        <p14:creationId xmlns:p14="http://schemas.microsoft.com/office/powerpoint/2010/main" val="350753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IN"/>
              <a:t>Fundamentals of microservices communication</a:t>
            </a:r>
            <a:endParaRPr lang="en-US"/>
          </a:p>
        </p:txBody>
      </p:sp>
    </p:spTree>
    <p:extLst>
      <p:ext uri="{BB962C8B-B14F-4D97-AF65-F5344CB8AC3E}">
        <p14:creationId xmlns:p14="http://schemas.microsoft.com/office/powerpoint/2010/main" val="207228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Concept</a:t>
            </a:r>
          </a:p>
        </p:txBody>
      </p:sp>
      <p:sp>
        <p:nvSpPr>
          <p:cNvPr id="4" name="Rectangle 3"/>
          <p:cNvSpPr/>
          <p:nvPr/>
        </p:nvSpPr>
        <p:spPr>
          <a:xfrm>
            <a:off x="431578" y="1463123"/>
            <a:ext cx="5075582" cy="369332"/>
          </a:xfrm>
          <a:prstGeom prst="rect">
            <a:avLst/>
          </a:prstGeom>
        </p:spPr>
        <p:txBody>
          <a:bodyPr wrap="square">
            <a:spAutoFit/>
          </a:bodyPr>
          <a:lstStyle/>
          <a:p>
            <a:pPr marL="285750" indent="-285750">
              <a:buFont typeface="Arial" panose="020B0604020202020204" pitchFamily="34" charset="0"/>
              <a:buChar char="•"/>
            </a:pPr>
            <a:endParaRPr lang="en-US"/>
          </a:p>
        </p:txBody>
      </p:sp>
      <p:sp>
        <p:nvSpPr>
          <p:cNvPr id="2" name="Rectangle 1">
            <a:extLst>
              <a:ext uri="{FF2B5EF4-FFF2-40B4-BE49-F238E27FC236}">
                <a16:creationId xmlns:a16="http://schemas.microsoft.com/office/drawing/2014/main" id="{1A1E3521-04AA-4C3B-B2F4-37CF31500CB8}"/>
              </a:ext>
            </a:extLst>
          </p:cNvPr>
          <p:cNvSpPr/>
          <p:nvPr/>
        </p:nvSpPr>
        <p:spPr>
          <a:xfrm>
            <a:off x="923925" y="3419475"/>
            <a:ext cx="1819275" cy="847725"/>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cs typeface="Calibri Light"/>
              </a:rPr>
              <a:t>Web Application</a:t>
            </a:r>
            <a:endParaRPr lang="en-US">
              <a:solidFill>
                <a:schemeClr val="tx1"/>
              </a:solidFill>
            </a:endParaRPr>
          </a:p>
        </p:txBody>
      </p:sp>
      <p:sp>
        <p:nvSpPr>
          <p:cNvPr id="8" name="Rectangle 7">
            <a:extLst>
              <a:ext uri="{FF2B5EF4-FFF2-40B4-BE49-F238E27FC236}">
                <a16:creationId xmlns:a16="http://schemas.microsoft.com/office/drawing/2014/main" id="{B6706A40-BF15-4096-ADD9-E0BBCF10E31D}"/>
              </a:ext>
            </a:extLst>
          </p:cNvPr>
          <p:cNvSpPr/>
          <p:nvPr/>
        </p:nvSpPr>
        <p:spPr>
          <a:xfrm>
            <a:off x="4200524" y="1781175"/>
            <a:ext cx="1828800" cy="91440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cs typeface="Calibri Light"/>
              </a:rPr>
              <a:t>Service A</a:t>
            </a:r>
            <a:endParaRPr lang="en-US">
              <a:solidFill>
                <a:schemeClr val="tx1"/>
              </a:solidFill>
            </a:endParaRPr>
          </a:p>
        </p:txBody>
      </p:sp>
      <p:sp>
        <p:nvSpPr>
          <p:cNvPr id="9" name="Rectangle 8">
            <a:extLst>
              <a:ext uri="{FF2B5EF4-FFF2-40B4-BE49-F238E27FC236}">
                <a16:creationId xmlns:a16="http://schemas.microsoft.com/office/drawing/2014/main" id="{C2478FFC-8CE1-4B67-8A65-A5ABD0C6ACE2}"/>
              </a:ext>
            </a:extLst>
          </p:cNvPr>
          <p:cNvSpPr/>
          <p:nvPr/>
        </p:nvSpPr>
        <p:spPr>
          <a:xfrm>
            <a:off x="4200524" y="3352800"/>
            <a:ext cx="1828800" cy="91440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cs typeface="Calibri Light"/>
              </a:rPr>
              <a:t>Service B</a:t>
            </a:r>
            <a:endParaRPr lang="en-US">
              <a:solidFill>
                <a:schemeClr val="tx1"/>
              </a:solidFill>
            </a:endParaRPr>
          </a:p>
        </p:txBody>
      </p:sp>
      <p:sp>
        <p:nvSpPr>
          <p:cNvPr id="10" name="Rectangle 9">
            <a:extLst>
              <a:ext uri="{FF2B5EF4-FFF2-40B4-BE49-F238E27FC236}">
                <a16:creationId xmlns:a16="http://schemas.microsoft.com/office/drawing/2014/main" id="{53F7A94B-DFAA-4325-B60B-43E00EECC0AF}"/>
              </a:ext>
            </a:extLst>
          </p:cNvPr>
          <p:cNvSpPr/>
          <p:nvPr/>
        </p:nvSpPr>
        <p:spPr>
          <a:xfrm>
            <a:off x="4200524" y="4848224"/>
            <a:ext cx="1828800" cy="91440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cs typeface="Calibri Light"/>
              </a:rPr>
              <a:t>Service C</a:t>
            </a:r>
            <a:endParaRPr lang="en-US">
              <a:solidFill>
                <a:schemeClr val="tx1"/>
              </a:solidFill>
            </a:endParaRPr>
          </a:p>
        </p:txBody>
      </p:sp>
      <p:sp>
        <p:nvSpPr>
          <p:cNvPr id="11" name="Rectangle 10">
            <a:extLst>
              <a:ext uri="{FF2B5EF4-FFF2-40B4-BE49-F238E27FC236}">
                <a16:creationId xmlns:a16="http://schemas.microsoft.com/office/drawing/2014/main" id="{6AC1E9CF-21D3-4D8F-A358-867938F77DCE}"/>
              </a:ext>
            </a:extLst>
          </p:cNvPr>
          <p:cNvSpPr/>
          <p:nvPr/>
        </p:nvSpPr>
        <p:spPr>
          <a:xfrm>
            <a:off x="8039099" y="2543174"/>
            <a:ext cx="1828800" cy="91440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cs typeface="Calibri Light"/>
              </a:rPr>
              <a:t>Service D</a:t>
            </a:r>
            <a:endParaRPr lang="en-US">
              <a:solidFill>
                <a:schemeClr val="tx1"/>
              </a:solidFill>
            </a:endParaRPr>
          </a:p>
        </p:txBody>
      </p:sp>
      <p:sp>
        <p:nvSpPr>
          <p:cNvPr id="12" name="Rectangle 11">
            <a:extLst>
              <a:ext uri="{FF2B5EF4-FFF2-40B4-BE49-F238E27FC236}">
                <a16:creationId xmlns:a16="http://schemas.microsoft.com/office/drawing/2014/main" id="{ECF55989-01EF-4916-8F65-4EC552E9BEDB}"/>
              </a:ext>
            </a:extLst>
          </p:cNvPr>
          <p:cNvSpPr/>
          <p:nvPr/>
        </p:nvSpPr>
        <p:spPr>
          <a:xfrm>
            <a:off x="8134349" y="4076699"/>
            <a:ext cx="1828800" cy="91440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cs typeface="Calibri Light"/>
              </a:rPr>
              <a:t>Service E</a:t>
            </a:r>
            <a:endParaRPr lang="en-US">
              <a:solidFill>
                <a:schemeClr val="tx1"/>
              </a:solidFill>
            </a:endParaRPr>
          </a:p>
        </p:txBody>
      </p:sp>
      <p:cxnSp>
        <p:nvCxnSpPr>
          <p:cNvPr id="3" name="Straight Arrow Connector 2">
            <a:extLst>
              <a:ext uri="{FF2B5EF4-FFF2-40B4-BE49-F238E27FC236}">
                <a16:creationId xmlns:a16="http://schemas.microsoft.com/office/drawing/2014/main" id="{6F5B67D2-3D3E-4D4D-A62E-476045915436}"/>
              </a:ext>
            </a:extLst>
          </p:cNvPr>
          <p:cNvCxnSpPr/>
          <p:nvPr/>
        </p:nvCxnSpPr>
        <p:spPr>
          <a:xfrm flipV="1">
            <a:off x="2743200" y="2381250"/>
            <a:ext cx="1428750" cy="14668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28D7A04-62E1-4A12-BC06-0032357F59EA}"/>
              </a:ext>
            </a:extLst>
          </p:cNvPr>
          <p:cNvCxnSpPr>
            <a:cxnSpLocks/>
          </p:cNvCxnSpPr>
          <p:nvPr/>
        </p:nvCxnSpPr>
        <p:spPr>
          <a:xfrm flipV="1">
            <a:off x="2743200" y="3914774"/>
            <a:ext cx="1419225"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D690BCF2-0311-4751-982E-CCCFD8CD4398}"/>
              </a:ext>
            </a:extLst>
          </p:cNvPr>
          <p:cNvCxnSpPr>
            <a:cxnSpLocks/>
          </p:cNvCxnSpPr>
          <p:nvPr/>
        </p:nvCxnSpPr>
        <p:spPr>
          <a:xfrm>
            <a:off x="2771775" y="4000499"/>
            <a:ext cx="1438275" cy="1362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6425B19-5CC4-43AC-BAE0-CB7A8A646ACB}"/>
              </a:ext>
            </a:extLst>
          </p:cNvPr>
          <p:cNvCxnSpPr>
            <a:cxnSpLocks/>
          </p:cNvCxnSpPr>
          <p:nvPr/>
        </p:nvCxnSpPr>
        <p:spPr>
          <a:xfrm flipV="1">
            <a:off x="6048375" y="2952749"/>
            <a:ext cx="1971675" cy="885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880A360-3B97-4D34-BBAB-1D88DEAFCCC1}"/>
              </a:ext>
            </a:extLst>
          </p:cNvPr>
          <p:cNvCxnSpPr>
            <a:cxnSpLocks/>
          </p:cNvCxnSpPr>
          <p:nvPr/>
        </p:nvCxnSpPr>
        <p:spPr>
          <a:xfrm>
            <a:off x="6048375" y="3886199"/>
            <a:ext cx="2076450" cy="609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DBDE286-0D67-425F-BA99-73ED4C5B4CD6}"/>
              </a:ext>
            </a:extLst>
          </p:cNvPr>
          <p:cNvCxnSpPr>
            <a:cxnSpLocks/>
          </p:cNvCxnSpPr>
          <p:nvPr/>
        </p:nvCxnSpPr>
        <p:spPr>
          <a:xfrm flipV="1">
            <a:off x="6086475" y="4619624"/>
            <a:ext cx="2038350" cy="638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015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F8202C-9C99-4B8E-9B1C-7A50D69515B9}"/>
              </a:ext>
            </a:extLst>
          </p:cNvPr>
          <p:cNvSpPr>
            <a:spLocks noGrp="1"/>
          </p:cNvSpPr>
          <p:nvPr>
            <p:ph sz="quarter" idx="16"/>
          </p:nvPr>
        </p:nvSpPr>
        <p:spPr>
          <a:xfrm>
            <a:off x="327000" y="1416504"/>
            <a:ext cx="11533214" cy="4981575"/>
          </a:xfrm>
        </p:spPr>
        <p:txBody>
          <a:bodyPr anchor="t"/>
          <a:lstStyle/>
          <a:p>
            <a:pPr>
              <a:lnSpc>
                <a:spcPct val="100000"/>
              </a:lnSpc>
              <a:spcBef>
                <a:spcPts val="600"/>
              </a:spcBef>
            </a:pPr>
            <a:r>
              <a:rPr lang="en-IN" sz="2200"/>
              <a:t>Micro</a:t>
            </a:r>
            <a:r>
              <a:rPr lang="en-US" sz="2200"/>
              <a:t>services are autonomous and communicate over the network (may be at different locations) as part of distributed system to fulfill a business use case</a:t>
            </a:r>
          </a:p>
          <a:p>
            <a:pPr>
              <a:lnSpc>
                <a:spcPct val="100000"/>
              </a:lnSpc>
              <a:spcBef>
                <a:spcPts val="600"/>
              </a:spcBef>
            </a:pPr>
            <a:r>
              <a:rPr lang="en-US" sz="2200"/>
              <a:t>Microservices communicate with each other through messaging </a:t>
            </a:r>
          </a:p>
          <a:p>
            <a:pPr>
              <a:lnSpc>
                <a:spcPct val="100000"/>
              </a:lnSpc>
              <a:spcBef>
                <a:spcPts val="600"/>
              </a:spcBef>
            </a:pPr>
            <a:r>
              <a:rPr lang="en-US" sz="2200"/>
              <a:t>Synchronous messaging:</a:t>
            </a:r>
            <a:endParaRPr lang="en-US" sz="2200">
              <a:cs typeface="Calibri Light"/>
            </a:endParaRPr>
          </a:p>
          <a:p>
            <a:pPr lvl="1">
              <a:lnSpc>
                <a:spcPct val="100000"/>
              </a:lnSpc>
            </a:pPr>
            <a:r>
              <a:rPr lang="en-US" sz="1800"/>
              <a:t>In synchronous communication style, the client sends a request and waits for a </a:t>
            </a:r>
            <a:r>
              <a:rPr lang="en-IN" sz="1800"/>
              <a:t>response from the service</a:t>
            </a:r>
            <a:endParaRPr lang="en-US" sz="1800">
              <a:cs typeface="Calibri Light"/>
            </a:endParaRPr>
          </a:p>
          <a:p>
            <a:pPr lvl="1">
              <a:lnSpc>
                <a:spcPct val="100000"/>
              </a:lnSpc>
            </a:pPr>
            <a:r>
              <a:rPr lang="en-IN" sz="1800"/>
              <a:t>Most common communication protocols used for synchronous messaging are:</a:t>
            </a:r>
            <a:endParaRPr lang="en-US" sz="1800"/>
          </a:p>
          <a:p>
            <a:pPr lvl="2">
              <a:lnSpc>
                <a:spcPct val="100000"/>
              </a:lnSpc>
            </a:pPr>
            <a:r>
              <a:rPr lang="en-IN"/>
              <a:t>REST</a:t>
            </a:r>
          </a:p>
          <a:p>
            <a:pPr marL="1599565" lvl="3" indent="-227965"/>
            <a:r>
              <a:rPr lang="en-IN"/>
              <a:t>Richardson Maturity Model</a:t>
            </a:r>
            <a:endParaRPr lang="en-IN">
              <a:cs typeface="Calibri Light"/>
            </a:endParaRPr>
          </a:p>
          <a:p>
            <a:pPr lvl="2">
              <a:lnSpc>
                <a:spcPct val="100000"/>
              </a:lnSpc>
            </a:pPr>
            <a:r>
              <a:rPr lang="en-IN" err="1"/>
              <a:t>gRPC</a:t>
            </a:r>
            <a:endParaRPr lang="en-IN"/>
          </a:p>
          <a:p>
            <a:pPr marL="1599565" lvl="3" indent="-227965"/>
            <a:r>
              <a:rPr lang="en-US"/>
              <a:t>focused on high performance inter-service communication developed by Google as part of project Stubby</a:t>
            </a:r>
            <a:endParaRPr lang="en-IN">
              <a:cs typeface="Calibri Light"/>
            </a:endParaRPr>
          </a:p>
          <a:p>
            <a:pPr lvl="2">
              <a:lnSpc>
                <a:spcPct val="100000"/>
              </a:lnSpc>
            </a:pPr>
            <a:r>
              <a:rPr lang="en-IN" err="1"/>
              <a:t>Websockets</a:t>
            </a:r>
            <a:endParaRPr lang="en-IN"/>
          </a:p>
          <a:p>
            <a:pPr marL="1599565" lvl="3" indent="-227965"/>
            <a:r>
              <a:rPr lang="en-US"/>
              <a:t>uses a single TCP connection for bidirectional traffic and uses HTTP as the initial handshaking</a:t>
            </a:r>
            <a:endParaRPr lang="en-IN">
              <a:cs typeface="Calibri Light"/>
            </a:endParaRPr>
          </a:p>
          <a:p>
            <a:pPr lvl="2">
              <a:lnSpc>
                <a:spcPct val="100000"/>
              </a:lnSpc>
            </a:pPr>
            <a:r>
              <a:rPr lang="en-IN" err="1"/>
              <a:t>GraphQL</a:t>
            </a:r>
            <a:endParaRPr lang="en-IN"/>
          </a:p>
          <a:p>
            <a:pPr marL="1599565" lvl="3" indent="-227965"/>
            <a:r>
              <a:rPr lang="en-US"/>
              <a:t>provides a query language for APIs and a runtime for fulfilling those queries with existing data</a:t>
            </a:r>
            <a:endParaRPr lang="en-IN">
              <a:cs typeface="Calibri Light"/>
            </a:endParaRPr>
          </a:p>
        </p:txBody>
      </p:sp>
      <p:sp>
        <p:nvSpPr>
          <p:cNvPr id="3" name="Text Placeholder 2">
            <a:extLst>
              <a:ext uri="{FF2B5EF4-FFF2-40B4-BE49-F238E27FC236}">
                <a16:creationId xmlns:a16="http://schemas.microsoft.com/office/drawing/2014/main" id="{777EB335-53FD-4491-9130-A0FF0CA0D9B9}"/>
              </a:ext>
            </a:extLst>
          </p:cNvPr>
          <p:cNvSpPr>
            <a:spLocks noGrp="1"/>
          </p:cNvSpPr>
          <p:nvPr>
            <p:ph type="body" sz="quarter" idx="17"/>
          </p:nvPr>
        </p:nvSpPr>
        <p:spPr/>
        <p:txBody>
          <a:bodyPr/>
          <a:lstStyle/>
          <a:p>
            <a:r>
              <a:rPr lang="en-IN"/>
              <a:t>Inter service communication</a:t>
            </a:r>
          </a:p>
        </p:txBody>
      </p:sp>
    </p:spTree>
    <p:extLst>
      <p:ext uri="{BB962C8B-B14F-4D97-AF65-F5344CB8AC3E}">
        <p14:creationId xmlns:p14="http://schemas.microsoft.com/office/powerpoint/2010/main" val="83929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2A24A6-2DE7-4177-B5B3-131A37E08DFC}"/>
              </a:ext>
            </a:extLst>
          </p:cNvPr>
          <p:cNvSpPr>
            <a:spLocks noGrp="1"/>
          </p:cNvSpPr>
          <p:nvPr>
            <p:ph sz="quarter" idx="16"/>
          </p:nvPr>
        </p:nvSpPr>
        <p:spPr>
          <a:xfrm>
            <a:off x="325497" y="1364899"/>
            <a:ext cx="11536218" cy="5207352"/>
          </a:xfrm>
        </p:spPr>
        <p:txBody>
          <a:bodyPr anchor="t"/>
          <a:lstStyle/>
          <a:p>
            <a:pPr>
              <a:lnSpc>
                <a:spcPct val="100000"/>
              </a:lnSpc>
              <a:spcBef>
                <a:spcPts val="500"/>
              </a:spcBef>
            </a:pPr>
            <a:r>
              <a:rPr lang="en-US">
                <a:cs typeface="Calibri Light"/>
              </a:rPr>
              <a:t>Asynchronous messaging:</a:t>
            </a:r>
          </a:p>
          <a:p>
            <a:pPr lvl="1">
              <a:lnSpc>
                <a:spcPct val="100000"/>
              </a:lnSpc>
            </a:pPr>
            <a:r>
              <a:rPr lang="en-US"/>
              <a:t>In the asynchronous communication, client doesn’t wait for a response in a timely manner. </a:t>
            </a:r>
            <a:endParaRPr lang="en-US">
              <a:cs typeface="Calibri Light"/>
            </a:endParaRPr>
          </a:p>
          <a:p>
            <a:pPr lvl="1">
              <a:lnSpc>
                <a:spcPct val="100000"/>
              </a:lnSpc>
            </a:pPr>
            <a:r>
              <a:rPr lang="en-US"/>
              <a:t>The asynchronous messaging uses a lightweight and dumb message broker having no business logic. Broker is a centralized entity with high-availability</a:t>
            </a:r>
            <a:endParaRPr lang="en-US">
              <a:cs typeface="Calibri Light"/>
            </a:endParaRPr>
          </a:p>
          <a:p>
            <a:pPr lvl="1">
              <a:lnSpc>
                <a:spcPct val="100000"/>
              </a:lnSpc>
            </a:pPr>
            <a:r>
              <a:rPr lang="en-US"/>
              <a:t>There are two main types of asynchronous messaging styles</a:t>
            </a:r>
            <a:endParaRPr lang="en-US">
              <a:cs typeface="Calibri Light"/>
            </a:endParaRPr>
          </a:p>
          <a:p>
            <a:pPr lvl="2"/>
            <a:r>
              <a:rPr lang="en-US"/>
              <a:t>single receiver </a:t>
            </a:r>
            <a:endParaRPr lang="en-US">
              <a:cs typeface="Calibri Light"/>
            </a:endParaRPr>
          </a:p>
          <a:p>
            <a:pPr marL="1599565" lvl="3" indent="-227965"/>
            <a:r>
              <a:rPr lang="en-US"/>
              <a:t>Advanced Message Queuing Protocol (AMQP) protocol is the most commonly used standard</a:t>
            </a:r>
            <a:endParaRPr lang="en-US">
              <a:cs typeface="Calibri Light"/>
            </a:endParaRPr>
          </a:p>
          <a:p>
            <a:pPr marL="1599565" lvl="3" indent="-227965"/>
            <a:r>
              <a:rPr lang="en-US"/>
              <a:t>The publishers produce the messages and the consumers pick them up and process them</a:t>
            </a:r>
            <a:endParaRPr lang="en-US">
              <a:cs typeface="Calibri Light"/>
            </a:endParaRPr>
          </a:p>
          <a:p>
            <a:pPr marL="1599565" lvl="3" indent="-227965"/>
            <a:r>
              <a:rPr lang="en-US"/>
              <a:t>AMQP ensures reliability of message delivery and message acknowledgements</a:t>
            </a:r>
            <a:endParaRPr lang="en-US">
              <a:cs typeface="Calibri Light"/>
            </a:endParaRPr>
          </a:p>
          <a:p>
            <a:pPr lvl="2"/>
            <a:r>
              <a:rPr lang="en-US"/>
              <a:t>and multiple receivers</a:t>
            </a:r>
            <a:endParaRPr lang="en-US">
              <a:cs typeface="Calibri Light"/>
            </a:endParaRPr>
          </a:p>
          <a:p>
            <a:pPr marL="1599565" lvl="3" indent="-227965"/>
            <a:r>
              <a:rPr lang="en-US"/>
              <a:t>Apache Kafka (which has its own messaging protocol) is the most widely used message broker</a:t>
            </a:r>
            <a:endParaRPr lang="en-IN">
              <a:cs typeface="Calibri Light"/>
            </a:endParaRPr>
          </a:p>
          <a:p>
            <a:pPr marL="1599565" lvl="3" indent="-227965"/>
            <a:r>
              <a:rPr lang="en-US"/>
              <a:t>Producer publish an event on event bus on a topic and consumers subscribe to the topic</a:t>
            </a:r>
            <a:endParaRPr lang="en-US">
              <a:cs typeface="Calibri Light"/>
            </a:endParaRPr>
          </a:p>
          <a:p>
            <a:pPr marL="1599565" lvl="3" indent="-227965"/>
            <a:r>
              <a:rPr lang="en-US"/>
              <a:t>Kafka message durability, in order access, data is distributed within the Kafka system for failover and scalability</a:t>
            </a:r>
            <a:endParaRPr lang="en-US">
              <a:cs typeface="Calibri Light"/>
            </a:endParaRPr>
          </a:p>
        </p:txBody>
      </p:sp>
      <p:sp>
        <p:nvSpPr>
          <p:cNvPr id="3" name="Text Placeholder 2">
            <a:extLst>
              <a:ext uri="{FF2B5EF4-FFF2-40B4-BE49-F238E27FC236}">
                <a16:creationId xmlns:a16="http://schemas.microsoft.com/office/drawing/2014/main" id="{4D3A9F19-FF20-4455-AB24-F30E740CD82E}"/>
              </a:ext>
            </a:extLst>
          </p:cNvPr>
          <p:cNvSpPr>
            <a:spLocks noGrp="1"/>
          </p:cNvSpPr>
          <p:nvPr>
            <p:ph type="body" sz="quarter" idx="17"/>
          </p:nvPr>
        </p:nvSpPr>
        <p:spPr/>
        <p:txBody>
          <a:bodyPr/>
          <a:lstStyle/>
          <a:p>
            <a:r>
              <a:rPr lang="en-IN"/>
              <a:t>Inter service communication cont.</a:t>
            </a:r>
          </a:p>
        </p:txBody>
      </p:sp>
    </p:spTree>
    <p:extLst>
      <p:ext uri="{BB962C8B-B14F-4D97-AF65-F5344CB8AC3E}">
        <p14:creationId xmlns:p14="http://schemas.microsoft.com/office/powerpoint/2010/main" val="200415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t>M</a:t>
            </a:r>
            <a:r>
              <a:rPr lang="en-IN" err="1"/>
              <a:t>icroservices</a:t>
            </a:r>
            <a:r>
              <a:rPr lang="en-IN"/>
              <a:t> Communication Patterns</a:t>
            </a:r>
            <a:endParaRPr lang="en-US"/>
          </a:p>
        </p:txBody>
      </p:sp>
    </p:spTree>
    <p:extLst>
      <p:ext uri="{BB962C8B-B14F-4D97-AF65-F5344CB8AC3E}">
        <p14:creationId xmlns:p14="http://schemas.microsoft.com/office/powerpoint/2010/main" val="325030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325497" y="1287262"/>
            <a:ext cx="11536218" cy="5433134"/>
          </a:xfrm>
        </p:spPr>
        <p:txBody>
          <a:bodyPr/>
          <a:lstStyle/>
          <a:p>
            <a:pPr>
              <a:lnSpc>
                <a:spcPct val="100000"/>
              </a:lnSpc>
              <a:spcBef>
                <a:spcPts val="1200"/>
              </a:spcBef>
            </a:pPr>
            <a:r>
              <a:rPr lang="en-IN" sz="1800"/>
              <a:t>Traditional applicational architecture and its problems</a:t>
            </a:r>
          </a:p>
          <a:p>
            <a:pPr>
              <a:lnSpc>
                <a:spcPct val="100000"/>
              </a:lnSpc>
              <a:spcBef>
                <a:spcPts val="1200"/>
              </a:spcBef>
            </a:pPr>
            <a:r>
              <a:rPr lang="en-IN" sz="1800"/>
              <a:t>Introduction to microservices architecture(MSA)</a:t>
            </a:r>
          </a:p>
          <a:p>
            <a:pPr>
              <a:lnSpc>
                <a:spcPct val="100000"/>
              </a:lnSpc>
              <a:spcBef>
                <a:spcPts val="1200"/>
              </a:spcBef>
            </a:pPr>
            <a:r>
              <a:rPr lang="en-IN" sz="1800"/>
              <a:t>Monolithic vs SOA vs Microservices</a:t>
            </a:r>
          </a:p>
          <a:p>
            <a:pPr>
              <a:lnSpc>
                <a:spcPct val="100000"/>
              </a:lnSpc>
              <a:spcBef>
                <a:spcPts val="1200"/>
              </a:spcBef>
            </a:pPr>
            <a:r>
              <a:rPr lang="en-IN" sz="1800"/>
              <a:t>When to use microservices?</a:t>
            </a:r>
          </a:p>
          <a:p>
            <a:pPr>
              <a:lnSpc>
                <a:spcPct val="100000"/>
              </a:lnSpc>
              <a:spcBef>
                <a:spcPts val="1200"/>
              </a:spcBef>
            </a:pPr>
            <a:r>
              <a:rPr lang="en-IN" sz="1800"/>
              <a:t>When not to use microservices?</a:t>
            </a:r>
          </a:p>
          <a:p>
            <a:pPr>
              <a:lnSpc>
                <a:spcPct val="100000"/>
              </a:lnSpc>
              <a:spcBef>
                <a:spcPts val="1200"/>
              </a:spcBef>
            </a:pPr>
            <a:r>
              <a:rPr lang="en-IN" sz="1800"/>
              <a:t>Challenges with MSA</a:t>
            </a:r>
          </a:p>
          <a:p>
            <a:pPr>
              <a:lnSpc>
                <a:spcPct val="100000"/>
              </a:lnSpc>
              <a:spcBef>
                <a:spcPts val="1200"/>
              </a:spcBef>
            </a:pPr>
            <a:r>
              <a:rPr lang="en-IN" sz="1800"/>
              <a:t>Designing a microservice</a:t>
            </a:r>
          </a:p>
          <a:p>
            <a:pPr>
              <a:lnSpc>
                <a:spcPct val="100000"/>
              </a:lnSpc>
              <a:spcBef>
                <a:spcPts val="1200"/>
              </a:spcBef>
            </a:pPr>
            <a:r>
              <a:rPr lang="en-IN" sz="1800"/>
              <a:t>Fundamentals of microservices communication</a:t>
            </a:r>
          </a:p>
          <a:p>
            <a:pPr>
              <a:lnSpc>
                <a:spcPct val="100000"/>
              </a:lnSpc>
              <a:spcBef>
                <a:spcPts val="1200"/>
              </a:spcBef>
            </a:pPr>
            <a:r>
              <a:rPr lang="en-IN" sz="1800"/>
              <a:t>Service Registry and Discovery</a:t>
            </a:r>
          </a:p>
          <a:p>
            <a:pPr>
              <a:lnSpc>
                <a:spcPct val="100000"/>
              </a:lnSpc>
              <a:spcBef>
                <a:spcPts val="1200"/>
              </a:spcBef>
            </a:pPr>
            <a:r>
              <a:rPr lang="en-IN" sz="1800"/>
              <a:t>Orchestration</a:t>
            </a:r>
          </a:p>
          <a:p>
            <a:pPr>
              <a:lnSpc>
                <a:spcPct val="100000"/>
              </a:lnSpc>
              <a:spcBef>
                <a:spcPts val="1200"/>
              </a:spcBef>
            </a:pPr>
            <a:r>
              <a:rPr lang="en-IN" sz="1800"/>
              <a:t>Choreography</a:t>
            </a:r>
          </a:p>
          <a:p>
            <a:pPr>
              <a:lnSpc>
                <a:spcPct val="100000"/>
              </a:lnSpc>
              <a:spcBef>
                <a:spcPts val="1200"/>
              </a:spcBef>
            </a:pPr>
            <a:r>
              <a:rPr lang="en-IN" sz="1800"/>
              <a:t>API Gateway</a:t>
            </a:r>
          </a:p>
          <a:p>
            <a:pPr>
              <a:lnSpc>
                <a:spcPct val="100000"/>
              </a:lnSpc>
              <a:spcBef>
                <a:spcPts val="1200"/>
              </a:spcBef>
            </a:pPr>
            <a:r>
              <a:rPr lang="en-IN" sz="1800"/>
              <a:t>Microservices data management</a:t>
            </a:r>
          </a:p>
        </p:txBody>
      </p:sp>
      <p:sp>
        <p:nvSpPr>
          <p:cNvPr id="7" name="Text Placeholder 6"/>
          <p:cNvSpPr>
            <a:spLocks noGrp="1"/>
          </p:cNvSpPr>
          <p:nvPr>
            <p:ph type="body" sz="quarter" idx="17"/>
          </p:nvPr>
        </p:nvSpPr>
        <p:spPr/>
        <p:txBody>
          <a:bodyPr/>
          <a:lstStyle/>
          <a:p>
            <a:r>
              <a:rPr lang="en-US"/>
              <a:t>Agenda</a:t>
            </a:r>
          </a:p>
        </p:txBody>
      </p:sp>
    </p:spTree>
    <p:extLst>
      <p:ext uri="{BB962C8B-B14F-4D97-AF65-F5344CB8AC3E}">
        <p14:creationId xmlns:p14="http://schemas.microsoft.com/office/powerpoint/2010/main" val="239647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F7F9835-E14F-42ED-A67A-BFB3E45D716F}"/>
              </a:ext>
            </a:extLst>
          </p:cNvPr>
          <p:cNvPicPr>
            <a:picLocks noGrp="1" noChangeAspect="1"/>
          </p:cNvPicPr>
          <p:nvPr>
            <p:ph sz="quarter" idx="16"/>
          </p:nvPr>
        </p:nvPicPr>
        <p:blipFill>
          <a:blip r:embed="rId3"/>
          <a:stretch>
            <a:fillRect/>
          </a:stretch>
        </p:blipFill>
        <p:spPr>
          <a:xfrm>
            <a:off x="5639276" y="1744345"/>
            <a:ext cx="5724525" cy="4410075"/>
          </a:xfrm>
          <a:prstGeom prst="rect">
            <a:avLst/>
          </a:prstGeom>
        </p:spPr>
      </p:pic>
      <p:sp>
        <p:nvSpPr>
          <p:cNvPr id="3" name="Text Placeholder 2">
            <a:extLst>
              <a:ext uri="{FF2B5EF4-FFF2-40B4-BE49-F238E27FC236}">
                <a16:creationId xmlns:a16="http://schemas.microsoft.com/office/drawing/2014/main" id="{E01FDED5-6BEA-434E-88F8-C829512D96B6}"/>
              </a:ext>
            </a:extLst>
          </p:cNvPr>
          <p:cNvSpPr>
            <a:spLocks noGrp="1"/>
          </p:cNvSpPr>
          <p:nvPr>
            <p:ph type="body" sz="quarter" idx="17"/>
          </p:nvPr>
        </p:nvSpPr>
        <p:spPr/>
        <p:txBody>
          <a:bodyPr/>
          <a:lstStyle/>
          <a:p>
            <a:r>
              <a:rPr lang="en-IN"/>
              <a:t>Service Registry and Discovery</a:t>
            </a:r>
          </a:p>
        </p:txBody>
      </p:sp>
      <p:sp>
        <p:nvSpPr>
          <p:cNvPr id="5" name="Rectangle 4">
            <a:extLst>
              <a:ext uri="{FF2B5EF4-FFF2-40B4-BE49-F238E27FC236}">
                <a16:creationId xmlns:a16="http://schemas.microsoft.com/office/drawing/2014/main" id="{6C763872-F366-414D-9B7B-E39A05FF3B59}"/>
              </a:ext>
            </a:extLst>
          </p:cNvPr>
          <p:cNvSpPr/>
          <p:nvPr/>
        </p:nvSpPr>
        <p:spPr>
          <a:xfrm>
            <a:off x="325523" y="1425662"/>
            <a:ext cx="5075582" cy="5047536"/>
          </a:xfrm>
          <a:prstGeom prst="rect">
            <a:avLst/>
          </a:prstGeom>
        </p:spPr>
        <p:txBody>
          <a:bodyPr wrap="square" anchor="t">
            <a:spAutoFit/>
          </a:bodyPr>
          <a:lstStyle/>
          <a:p>
            <a:pPr marL="228600" indent="-228600">
              <a:lnSpc>
                <a:spcPct val="9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Client needs IP address of service instance</a:t>
            </a:r>
            <a:endParaRPr lang="en" sz="2000">
              <a:solidFill>
                <a:srgbClr val="3E3D40"/>
              </a:solidFill>
              <a:latin typeface="+mj-lt"/>
              <a:cs typeface="Calibri Light"/>
            </a:endParaRPr>
          </a:p>
          <a:p>
            <a:pPr marL="228600" indent="-228600">
              <a:lnSpc>
                <a:spcPct val="9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Dynamic IP addresses</a:t>
            </a:r>
            <a:endParaRPr lang="en" sz="2000">
              <a:solidFill>
                <a:srgbClr val="3E3D40"/>
              </a:solidFill>
              <a:latin typeface="+mj-lt"/>
              <a:cs typeface="Calibri Light"/>
            </a:endParaRPr>
          </a:p>
          <a:p>
            <a:pPr marL="228600" indent="-228600">
              <a:lnSpc>
                <a:spcPct val="9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Dynamically provisioned instances</a:t>
            </a:r>
            <a:endParaRPr lang="en-IN" sz="2000">
              <a:solidFill>
                <a:srgbClr val="3E3D40"/>
              </a:solidFill>
              <a:latin typeface="+mj-lt"/>
              <a:cs typeface="Calibri Light"/>
            </a:endParaRPr>
          </a:p>
          <a:p>
            <a:pPr marL="228600" indent="-228600">
              <a:lnSpc>
                <a:spcPct val="9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Service Registry:</a:t>
            </a:r>
            <a:endParaRPr lang="en-IN" sz="2000">
              <a:solidFill>
                <a:srgbClr val="3E3D40"/>
              </a:solidFill>
              <a:latin typeface="+mj-lt"/>
              <a:cs typeface="Calibri Light"/>
            </a:endParaRPr>
          </a:p>
          <a:p>
            <a:pPr marL="800100" lvl="2" indent="-342900">
              <a:lnSpc>
                <a:spcPct val="90000"/>
              </a:lnSpc>
              <a:spcBef>
                <a:spcPts val="2400"/>
              </a:spcBef>
              <a:buClr>
                <a:srgbClr val="3E3D40"/>
              </a:buClr>
              <a:buSzPct val="80000"/>
              <a:buFont typeface="Wingdings" panose="05000000000000000000" pitchFamily="2" charset="2"/>
              <a:buChar char="q"/>
            </a:pPr>
            <a:r>
              <a:rPr lang="en-IN" sz="2000">
                <a:solidFill>
                  <a:srgbClr val="3E3D40"/>
                </a:solidFill>
                <a:latin typeface="+mj-lt"/>
              </a:rPr>
              <a:t>Self-registration</a:t>
            </a:r>
            <a:endParaRPr lang="en-IN" sz="2000">
              <a:solidFill>
                <a:srgbClr val="3E3D40"/>
              </a:solidFill>
              <a:latin typeface="+mj-lt"/>
              <a:cs typeface="Calibri Light"/>
            </a:endParaRPr>
          </a:p>
          <a:p>
            <a:pPr marL="800100" lvl="2" indent="-342900">
              <a:lnSpc>
                <a:spcPct val="90000"/>
              </a:lnSpc>
              <a:spcBef>
                <a:spcPts val="2400"/>
              </a:spcBef>
              <a:buClr>
                <a:srgbClr val="3E3D40"/>
              </a:buClr>
              <a:buSzPct val="80000"/>
              <a:buFont typeface="Wingdings" panose="05000000000000000000" pitchFamily="2" charset="2"/>
              <a:buChar char="q"/>
            </a:pPr>
            <a:r>
              <a:rPr lang="en-IN" sz="2000">
                <a:solidFill>
                  <a:srgbClr val="3E3D40"/>
                </a:solidFill>
                <a:latin typeface="+mj-lt"/>
              </a:rPr>
              <a:t>Third party registration</a:t>
            </a:r>
            <a:endParaRPr lang="en-IN" sz="2000">
              <a:solidFill>
                <a:srgbClr val="3E3D40"/>
              </a:solidFill>
              <a:latin typeface="+mj-lt"/>
              <a:cs typeface="Calibri Light"/>
            </a:endParaRPr>
          </a:p>
          <a:p>
            <a:pPr marL="228600" indent="-228600">
              <a:lnSpc>
                <a:spcPct val="9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Discovery:</a:t>
            </a:r>
            <a:endParaRPr lang="en-IN" sz="2000">
              <a:solidFill>
                <a:srgbClr val="3E3D40"/>
              </a:solidFill>
              <a:latin typeface="+mj-lt"/>
              <a:cs typeface="Calibri Light"/>
            </a:endParaRPr>
          </a:p>
          <a:p>
            <a:pPr marL="800100" lvl="2" indent="-342900">
              <a:lnSpc>
                <a:spcPct val="90000"/>
              </a:lnSpc>
              <a:spcBef>
                <a:spcPts val="2400"/>
              </a:spcBef>
              <a:buClr>
                <a:srgbClr val="3E3D40"/>
              </a:buClr>
              <a:buSzPct val="80000"/>
              <a:buFont typeface="Wingdings" panose="05000000000000000000" pitchFamily="2" charset="2"/>
              <a:buChar char="q"/>
            </a:pPr>
            <a:r>
              <a:rPr lang="en-IN" sz="2000">
                <a:solidFill>
                  <a:srgbClr val="3E3D40"/>
                </a:solidFill>
                <a:latin typeface="+mj-lt"/>
              </a:rPr>
              <a:t>Client-side service discovery</a:t>
            </a:r>
            <a:endParaRPr lang="en-IN" sz="2000">
              <a:solidFill>
                <a:srgbClr val="3E3D40"/>
              </a:solidFill>
              <a:latin typeface="+mj-lt"/>
              <a:cs typeface="Calibri Light"/>
            </a:endParaRPr>
          </a:p>
          <a:p>
            <a:pPr marL="800100" lvl="2" indent="-342900">
              <a:lnSpc>
                <a:spcPct val="90000"/>
              </a:lnSpc>
              <a:spcBef>
                <a:spcPts val="2400"/>
              </a:spcBef>
              <a:buClr>
                <a:srgbClr val="3E3D40"/>
              </a:buClr>
              <a:buSzPct val="80000"/>
              <a:buFont typeface="Wingdings" panose="05000000000000000000" pitchFamily="2" charset="2"/>
              <a:buChar char="q"/>
            </a:pPr>
            <a:r>
              <a:rPr lang="en-IN" sz="2000">
                <a:solidFill>
                  <a:srgbClr val="3E3D40"/>
                </a:solidFill>
                <a:latin typeface="+mj-lt"/>
              </a:rPr>
              <a:t>Server-side service discovery</a:t>
            </a:r>
            <a:endParaRPr lang="en-IN" sz="2000">
              <a:solidFill>
                <a:srgbClr val="3E3D40"/>
              </a:solidFill>
              <a:latin typeface="+mj-lt"/>
              <a:cs typeface="Calibri Light"/>
            </a:endParaRPr>
          </a:p>
        </p:txBody>
      </p:sp>
    </p:spTree>
    <p:extLst>
      <p:ext uri="{BB962C8B-B14F-4D97-AF65-F5344CB8AC3E}">
        <p14:creationId xmlns:p14="http://schemas.microsoft.com/office/powerpoint/2010/main" val="359536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1A6E33-BD38-4566-8C62-CCF69C6F5646}"/>
              </a:ext>
            </a:extLst>
          </p:cNvPr>
          <p:cNvSpPr>
            <a:spLocks noGrp="1"/>
          </p:cNvSpPr>
          <p:nvPr>
            <p:ph type="body" sz="quarter" idx="17"/>
          </p:nvPr>
        </p:nvSpPr>
        <p:spPr/>
        <p:txBody>
          <a:bodyPr/>
          <a:lstStyle/>
          <a:p>
            <a:r>
              <a:rPr lang="en-US">
                <a:cs typeface="Calibri Light"/>
              </a:rPr>
              <a:t>Direct Client-To-Microservice communication</a:t>
            </a:r>
            <a:endParaRPr lang="en-US"/>
          </a:p>
        </p:txBody>
      </p:sp>
      <p:pic>
        <p:nvPicPr>
          <p:cNvPr id="5" name="Picture 5" descr="A screenshot of a map&#10;&#10;Description generated with high confidence">
            <a:extLst>
              <a:ext uri="{FF2B5EF4-FFF2-40B4-BE49-F238E27FC236}">
                <a16:creationId xmlns:a16="http://schemas.microsoft.com/office/drawing/2014/main" id="{90B6F2FD-40E6-4C0A-8081-DDF1F0FF3CCF}"/>
              </a:ext>
            </a:extLst>
          </p:cNvPr>
          <p:cNvPicPr>
            <a:picLocks noChangeAspect="1"/>
          </p:cNvPicPr>
          <p:nvPr/>
        </p:nvPicPr>
        <p:blipFill>
          <a:blip r:embed="rId3"/>
          <a:stretch>
            <a:fillRect/>
          </a:stretch>
        </p:blipFill>
        <p:spPr>
          <a:xfrm>
            <a:off x="1111956" y="1787014"/>
            <a:ext cx="10080977" cy="4779749"/>
          </a:xfrm>
          <a:prstGeom prst="rect">
            <a:avLst/>
          </a:prstGeom>
        </p:spPr>
      </p:pic>
    </p:spTree>
    <p:extLst>
      <p:ext uri="{BB962C8B-B14F-4D97-AF65-F5344CB8AC3E}">
        <p14:creationId xmlns:p14="http://schemas.microsoft.com/office/powerpoint/2010/main" val="30387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469D1C-EDD4-4F1C-9D10-C7D48088A7B0}"/>
              </a:ext>
            </a:extLst>
          </p:cNvPr>
          <p:cNvSpPr>
            <a:spLocks noGrp="1"/>
          </p:cNvSpPr>
          <p:nvPr>
            <p:ph sz="quarter" idx="16"/>
          </p:nvPr>
        </p:nvSpPr>
        <p:spPr>
          <a:xfrm>
            <a:off x="325497" y="1590676"/>
            <a:ext cx="3986774" cy="4981575"/>
          </a:xfrm>
        </p:spPr>
        <p:txBody>
          <a:bodyPr anchor="t"/>
          <a:lstStyle/>
          <a:p>
            <a:r>
              <a:rPr lang="en-US">
                <a:ea typeface="+mj-lt"/>
                <a:cs typeface="+mj-lt"/>
              </a:rPr>
              <a:t>API Gateway is a reverse proxy to microservices and acts as a single-entry point into the system. </a:t>
            </a:r>
            <a:endParaRPr lang="en-US"/>
          </a:p>
          <a:p>
            <a:r>
              <a:rPr lang="en-US">
                <a:ea typeface="+mj-lt"/>
                <a:cs typeface="+mj-lt"/>
              </a:rPr>
              <a:t>It is like a Facade pattern from object-oriented design.</a:t>
            </a:r>
          </a:p>
          <a:p>
            <a:r>
              <a:rPr lang="en-US">
                <a:cs typeface="Calibri Light"/>
              </a:rPr>
              <a:t>Encapsulates the internal structure of the application.</a:t>
            </a:r>
          </a:p>
          <a:p>
            <a:r>
              <a:rPr lang="en-US">
                <a:cs typeface="Calibri Light"/>
              </a:rPr>
              <a:t>Responsible for request routing, composition and protocol translation.</a:t>
            </a:r>
            <a:endParaRPr lang="en-US"/>
          </a:p>
          <a:p>
            <a:endParaRPr lang="en-US">
              <a:solidFill>
                <a:srgbClr val="3E3D40"/>
              </a:solidFill>
              <a:cs typeface="Calibri Light"/>
            </a:endParaRPr>
          </a:p>
        </p:txBody>
      </p:sp>
      <p:sp>
        <p:nvSpPr>
          <p:cNvPr id="3" name="Text Placeholder 2">
            <a:extLst>
              <a:ext uri="{FF2B5EF4-FFF2-40B4-BE49-F238E27FC236}">
                <a16:creationId xmlns:a16="http://schemas.microsoft.com/office/drawing/2014/main" id="{E01FDED5-6BEA-434E-88F8-C829512D96B6}"/>
              </a:ext>
            </a:extLst>
          </p:cNvPr>
          <p:cNvSpPr>
            <a:spLocks noGrp="1"/>
          </p:cNvSpPr>
          <p:nvPr>
            <p:ph type="body" sz="quarter" idx="17"/>
          </p:nvPr>
        </p:nvSpPr>
        <p:spPr/>
        <p:txBody>
          <a:bodyPr/>
          <a:lstStyle/>
          <a:p>
            <a:r>
              <a:rPr lang="en-IN"/>
              <a:t>API Gateway</a:t>
            </a:r>
          </a:p>
        </p:txBody>
      </p:sp>
      <p:pic>
        <p:nvPicPr>
          <p:cNvPr id="6" name="Picture 6" descr="A picture containing screenshot&#10;&#10;Description generated with very high confidence">
            <a:extLst>
              <a:ext uri="{FF2B5EF4-FFF2-40B4-BE49-F238E27FC236}">
                <a16:creationId xmlns:a16="http://schemas.microsoft.com/office/drawing/2014/main" id="{A03B817D-C5AC-4596-87DF-3193895587AB}"/>
              </a:ext>
            </a:extLst>
          </p:cNvPr>
          <p:cNvPicPr>
            <a:picLocks noChangeAspect="1"/>
          </p:cNvPicPr>
          <p:nvPr/>
        </p:nvPicPr>
        <p:blipFill>
          <a:blip r:embed="rId3"/>
          <a:stretch>
            <a:fillRect/>
          </a:stretch>
        </p:blipFill>
        <p:spPr>
          <a:xfrm>
            <a:off x="4145844" y="1964774"/>
            <a:ext cx="7724421" cy="3972674"/>
          </a:xfrm>
          <a:prstGeom prst="rect">
            <a:avLst/>
          </a:prstGeom>
        </p:spPr>
      </p:pic>
    </p:spTree>
    <p:extLst>
      <p:ext uri="{BB962C8B-B14F-4D97-AF65-F5344CB8AC3E}">
        <p14:creationId xmlns:p14="http://schemas.microsoft.com/office/powerpoint/2010/main" val="8401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FA4AEA-B17F-45B7-A5E4-AAE2B61AB30B}"/>
              </a:ext>
            </a:extLst>
          </p:cNvPr>
          <p:cNvSpPr>
            <a:spLocks noGrp="1"/>
          </p:cNvSpPr>
          <p:nvPr>
            <p:ph type="body" sz="quarter" idx="17"/>
          </p:nvPr>
        </p:nvSpPr>
        <p:spPr/>
        <p:txBody>
          <a:bodyPr/>
          <a:lstStyle/>
          <a:p>
            <a:r>
              <a:rPr lang="en-US">
                <a:cs typeface="Calibri Light"/>
              </a:rPr>
              <a:t>API Gateway and Security</a:t>
            </a:r>
            <a:endParaRPr lang="en-US"/>
          </a:p>
        </p:txBody>
      </p:sp>
      <p:pic>
        <p:nvPicPr>
          <p:cNvPr id="5" name="Picture 5" descr="A close up of a map&#10;&#10;Description generated with high confidence">
            <a:extLst>
              <a:ext uri="{FF2B5EF4-FFF2-40B4-BE49-F238E27FC236}">
                <a16:creationId xmlns:a16="http://schemas.microsoft.com/office/drawing/2014/main" id="{9322BBD2-8C2E-43F4-975C-FFC4015EC33F}"/>
              </a:ext>
            </a:extLst>
          </p:cNvPr>
          <p:cNvPicPr>
            <a:picLocks noChangeAspect="1"/>
          </p:cNvPicPr>
          <p:nvPr/>
        </p:nvPicPr>
        <p:blipFill>
          <a:blip r:embed="rId3"/>
          <a:stretch>
            <a:fillRect/>
          </a:stretch>
        </p:blipFill>
        <p:spPr>
          <a:xfrm>
            <a:off x="1994848" y="1599732"/>
            <a:ext cx="8532124" cy="4920952"/>
          </a:xfrm>
          <a:prstGeom prst="rect">
            <a:avLst/>
          </a:prstGeom>
        </p:spPr>
      </p:pic>
    </p:spTree>
    <p:extLst>
      <p:ext uri="{BB962C8B-B14F-4D97-AF65-F5344CB8AC3E}">
        <p14:creationId xmlns:p14="http://schemas.microsoft.com/office/powerpoint/2010/main" val="172943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469D1C-EDD4-4F1C-9D10-C7D48088A7B0}"/>
              </a:ext>
            </a:extLst>
          </p:cNvPr>
          <p:cNvSpPr>
            <a:spLocks noGrp="1"/>
          </p:cNvSpPr>
          <p:nvPr>
            <p:ph sz="quarter" idx="16"/>
          </p:nvPr>
        </p:nvSpPr>
        <p:spPr/>
        <p:txBody>
          <a:bodyPr anchor="t"/>
          <a:lstStyle/>
          <a:p>
            <a:r>
              <a:rPr lang="en-US">
                <a:cs typeface="Calibri Light"/>
              </a:rPr>
              <a:t>Microservices need to be extremely reliable.</a:t>
            </a:r>
          </a:p>
          <a:p>
            <a:r>
              <a:rPr lang="en-US">
                <a:cs typeface="Calibri Light"/>
              </a:rPr>
              <a:t>Microservices does not automatically mean better availability – unless you have fault tolerant architecture</a:t>
            </a:r>
          </a:p>
          <a:p>
            <a:r>
              <a:rPr lang="en-US">
                <a:cs typeface="Calibri Light"/>
              </a:rPr>
              <a:t>Have fallbacks in case of microservice failure.</a:t>
            </a:r>
          </a:p>
          <a:p>
            <a:r>
              <a:rPr lang="en-US">
                <a:cs typeface="Calibri Light"/>
              </a:rPr>
              <a:t>Design critical services in fail-safe manner.</a:t>
            </a:r>
          </a:p>
          <a:p>
            <a:r>
              <a:rPr lang="en-US">
                <a:cs typeface="Calibri Light"/>
              </a:rPr>
              <a:t>Different States of Circuit Breaker:</a:t>
            </a:r>
          </a:p>
          <a:p>
            <a:pPr lvl="1"/>
            <a:r>
              <a:rPr lang="en-US">
                <a:solidFill>
                  <a:srgbClr val="3E3D40"/>
                </a:solidFill>
                <a:cs typeface="Calibri Light"/>
              </a:rPr>
              <a:t>Closed – everything is normal</a:t>
            </a:r>
            <a:endParaRPr lang="en-US">
              <a:cs typeface="Calibri Light"/>
            </a:endParaRPr>
          </a:p>
          <a:p>
            <a:pPr lvl="1"/>
            <a:r>
              <a:rPr lang="en-US">
                <a:solidFill>
                  <a:srgbClr val="3E3D40"/>
                </a:solidFill>
                <a:cs typeface="Calibri Light"/>
              </a:rPr>
              <a:t>Open – circuit </a:t>
            </a:r>
            <a:r>
              <a:rPr lang="en-US">
                <a:ea typeface="+mj-lt"/>
                <a:cs typeface="+mj-lt"/>
              </a:rPr>
              <a:t>breaker returns an error for calls without executing the function</a:t>
            </a:r>
          </a:p>
          <a:p>
            <a:pPr lvl="1"/>
            <a:r>
              <a:rPr lang="en-US">
                <a:solidFill>
                  <a:srgbClr val="3E3D40"/>
                </a:solidFill>
                <a:cs typeface="Calibri Light"/>
              </a:rPr>
              <a:t>Half Open – </a:t>
            </a:r>
            <a:r>
              <a:rPr lang="en-US">
                <a:solidFill>
                  <a:srgbClr val="3E3D40"/>
                </a:solidFill>
                <a:ea typeface="+mj-lt"/>
                <a:cs typeface="+mj-lt"/>
              </a:rPr>
              <a:t>af</a:t>
            </a:r>
            <a:r>
              <a:rPr lang="en-US">
                <a:ea typeface="+mj-lt"/>
                <a:cs typeface="+mj-lt"/>
              </a:rPr>
              <a:t>ter a timeout period, the circuit switches to a half-open state to test if the underlying problem still exists.</a:t>
            </a:r>
            <a:endParaRPr lang="en-US">
              <a:cs typeface="Calibri Light"/>
            </a:endParaRPr>
          </a:p>
          <a:p>
            <a:endParaRPr lang="en-US">
              <a:cs typeface="Calibri Light"/>
            </a:endParaRPr>
          </a:p>
          <a:p>
            <a:endParaRPr lang="en-US">
              <a:cs typeface="Calibri Light"/>
            </a:endParaRPr>
          </a:p>
        </p:txBody>
      </p:sp>
      <p:sp>
        <p:nvSpPr>
          <p:cNvPr id="3" name="Text Placeholder 2">
            <a:extLst>
              <a:ext uri="{FF2B5EF4-FFF2-40B4-BE49-F238E27FC236}">
                <a16:creationId xmlns:a16="http://schemas.microsoft.com/office/drawing/2014/main" id="{E01FDED5-6BEA-434E-88F8-C829512D96B6}"/>
              </a:ext>
            </a:extLst>
          </p:cNvPr>
          <p:cNvSpPr>
            <a:spLocks noGrp="1"/>
          </p:cNvSpPr>
          <p:nvPr>
            <p:ph type="body" sz="quarter" idx="17"/>
          </p:nvPr>
        </p:nvSpPr>
        <p:spPr/>
        <p:txBody>
          <a:bodyPr/>
          <a:lstStyle/>
          <a:p>
            <a:r>
              <a:rPr lang="en-IN"/>
              <a:t>Circuit Breaker</a:t>
            </a:r>
          </a:p>
        </p:txBody>
      </p:sp>
    </p:spTree>
    <p:extLst>
      <p:ext uri="{BB962C8B-B14F-4D97-AF65-F5344CB8AC3E}">
        <p14:creationId xmlns:p14="http://schemas.microsoft.com/office/powerpoint/2010/main" val="354076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D6615D-74E0-452D-BE1F-757BF5182F1A}"/>
              </a:ext>
            </a:extLst>
          </p:cNvPr>
          <p:cNvSpPr>
            <a:spLocks noGrp="1"/>
          </p:cNvSpPr>
          <p:nvPr>
            <p:ph type="body" sz="quarter" idx="17"/>
          </p:nvPr>
        </p:nvSpPr>
        <p:spPr/>
        <p:txBody>
          <a:bodyPr/>
          <a:lstStyle/>
          <a:p>
            <a:r>
              <a:rPr lang="en-US">
                <a:cs typeface="Calibri Light"/>
              </a:rPr>
              <a:t>Circuit Breaker</a:t>
            </a:r>
            <a:endParaRPr lang="en-US"/>
          </a:p>
        </p:txBody>
      </p:sp>
      <p:pic>
        <p:nvPicPr>
          <p:cNvPr id="9" name="Picture 9" descr="A screenshot of a cell phone&#10;&#10;Description generated with high confidence">
            <a:extLst>
              <a:ext uri="{FF2B5EF4-FFF2-40B4-BE49-F238E27FC236}">
                <a16:creationId xmlns:a16="http://schemas.microsoft.com/office/drawing/2014/main" id="{874A440C-A127-4BCF-8D72-813EDD29302C}"/>
              </a:ext>
            </a:extLst>
          </p:cNvPr>
          <p:cNvPicPr>
            <a:picLocks noChangeAspect="1"/>
          </p:cNvPicPr>
          <p:nvPr/>
        </p:nvPicPr>
        <p:blipFill>
          <a:blip r:embed="rId3"/>
          <a:stretch>
            <a:fillRect/>
          </a:stretch>
        </p:blipFill>
        <p:spPr>
          <a:xfrm>
            <a:off x="2607733" y="1291069"/>
            <a:ext cx="6397976" cy="5263639"/>
          </a:xfrm>
          <a:prstGeom prst="rect">
            <a:avLst/>
          </a:prstGeom>
        </p:spPr>
      </p:pic>
    </p:spTree>
    <p:extLst>
      <p:ext uri="{BB962C8B-B14F-4D97-AF65-F5344CB8AC3E}">
        <p14:creationId xmlns:p14="http://schemas.microsoft.com/office/powerpoint/2010/main" val="306929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390765-CBC2-46B6-972C-E478FEEB0C78}"/>
              </a:ext>
            </a:extLst>
          </p:cNvPr>
          <p:cNvSpPr>
            <a:spLocks noGrp="1"/>
          </p:cNvSpPr>
          <p:nvPr>
            <p:ph type="body" sz="quarter" idx="17"/>
          </p:nvPr>
        </p:nvSpPr>
        <p:spPr/>
        <p:txBody>
          <a:bodyPr/>
          <a:lstStyle/>
          <a:p>
            <a:r>
              <a:rPr lang="en-US">
                <a:cs typeface="Calibri Light"/>
              </a:rPr>
              <a:t>Flow of calls with circuit breaker</a:t>
            </a:r>
            <a:endParaRPr lang="en-US"/>
          </a:p>
        </p:txBody>
      </p:sp>
      <p:pic>
        <p:nvPicPr>
          <p:cNvPr id="5" name="Picture 5" descr="A screenshot of a social media post&#10;&#10;Description generated with very high confidence">
            <a:extLst>
              <a:ext uri="{FF2B5EF4-FFF2-40B4-BE49-F238E27FC236}">
                <a16:creationId xmlns:a16="http://schemas.microsoft.com/office/drawing/2014/main" id="{015885ED-8B66-4CFB-948E-0ADDF85EB999}"/>
              </a:ext>
            </a:extLst>
          </p:cNvPr>
          <p:cNvPicPr>
            <a:picLocks noChangeAspect="1"/>
          </p:cNvPicPr>
          <p:nvPr/>
        </p:nvPicPr>
        <p:blipFill>
          <a:blip r:embed="rId2"/>
          <a:stretch>
            <a:fillRect/>
          </a:stretch>
        </p:blipFill>
        <p:spPr>
          <a:xfrm>
            <a:off x="2353734" y="1341966"/>
            <a:ext cx="6934199" cy="5204177"/>
          </a:xfrm>
          <a:prstGeom prst="rect">
            <a:avLst/>
          </a:prstGeom>
        </p:spPr>
      </p:pic>
    </p:spTree>
    <p:extLst>
      <p:ext uri="{BB962C8B-B14F-4D97-AF65-F5344CB8AC3E}">
        <p14:creationId xmlns:p14="http://schemas.microsoft.com/office/powerpoint/2010/main" val="390647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469D1C-EDD4-4F1C-9D10-C7D48088A7B0}"/>
              </a:ext>
            </a:extLst>
          </p:cNvPr>
          <p:cNvSpPr>
            <a:spLocks noGrp="1"/>
          </p:cNvSpPr>
          <p:nvPr>
            <p:ph sz="quarter" idx="16"/>
          </p:nvPr>
        </p:nvSpPr>
        <p:spPr/>
        <p:txBody>
          <a:bodyPr anchor="t"/>
          <a:lstStyle/>
          <a:p>
            <a:r>
              <a:rPr lang="en-US" dirty="0">
                <a:ea typeface="+mj-lt"/>
                <a:cs typeface="+mj-lt"/>
              </a:rPr>
              <a:t>Centralized configuration is a pattern where the configuration for all services is managed in a central repository rather than being scattered across individual services. Each service pulls its configuration from the central repository on startup.</a:t>
            </a:r>
            <a:endParaRPr lang="en-US" dirty="0">
              <a:cs typeface="Calibri Light"/>
            </a:endParaRPr>
          </a:p>
          <a:p>
            <a:r>
              <a:rPr lang="en-US" dirty="0">
                <a:cs typeface="Calibri Light"/>
              </a:rPr>
              <a:t>All configurable parameters of micro-services are written version controlled here.</a:t>
            </a:r>
          </a:p>
          <a:p>
            <a:r>
              <a:rPr lang="en-US" dirty="0">
                <a:cs typeface="Calibri Light"/>
              </a:rPr>
              <a:t>If we change a property for a microservice, it can reflect that on the fly without redeploying the microservice.</a:t>
            </a:r>
          </a:p>
          <a:p>
            <a:r>
              <a:rPr lang="en-US" dirty="0">
                <a:ea typeface="+mj-lt"/>
                <a:cs typeface="+mj-lt"/>
              </a:rPr>
              <a:t>Ensure that the configuration in centralized config server is secured and has role-based access.</a:t>
            </a:r>
            <a:endParaRPr lang="en-US" dirty="0">
              <a:cs typeface="Calibri Light"/>
            </a:endParaRPr>
          </a:p>
          <a:p>
            <a:r>
              <a:rPr lang="en-US" dirty="0">
                <a:ea typeface="+mj-lt"/>
                <a:cs typeface="+mj-lt"/>
              </a:rPr>
              <a:t>A microservice can connect to the config server and identify itself and specify the instance it represents. This enables it to get the required configuration.</a:t>
            </a:r>
            <a:endParaRPr lang="en-US" dirty="0">
              <a:cs typeface="Calibri Light"/>
            </a:endParaRPr>
          </a:p>
        </p:txBody>
      </p:sp>
      <p:sp>
        <p:nvSpPr>
          <p:cNvPr id="3" name="Text Placeholder 2">
            <a:extLst>
              <a:ext uri="{FF2B5EF4-FFF2-40B4-BE49-F238E27FC236}">
                <a16:creationId xmlns:a16="http://schemas.microsoft.com/office/drawing/2014/main" id="{E01FDED5-6BEA-434E-88F8-C829512D96B6}"/>
              </a:ext>
            </a:extLst>
          </p:cNvPr>
          <p:cNvSpPr>
            <a:spLocks noGrp="1"/>
          </p:cNvSpPr>
          <p:nvPr>
            <p:ph type="body" sz="quarter" idx="17"/>
          </p:nvPr>
        </p:nvSpPr>
        <p:spPr/>
        <p:txBody>
          <a:bodyPr/>
          <a:lstStyle/>
          <a:p>
            <a:r>
              <a:rPr lang="en-IN"/>
              <a:t>Config Server</a:t>
            </a:r>
          </a:p>
        </p:txBody>
      </p:sp>
    </p:spTree>
    <p:extLst>
      <p:ext uri="{BB962C8B-B14F-4D97-AF65-F5344CB8AC3E}">
        <p14:creationId xmlns:p14="http://schemas.microsoft.com/office/powerpoint/2010/main" val="104045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Load Balancer</a:t>
            </a:r>
          </a:p>
        </p:txBody>
      </p:sp>
      <p:pic>
        <p:nvPicPr>
          <p:cNvPr id="10" name="Picture 10" descr="A close up of a map&#10;&#10;Description generated with very high confidence">
            <a:extLst>
              <a:ext uri="{FF2B5EF4-FFF2-40B4-BE49-F238E27FC236}">
                <a16:creationId xmlns:a16="http://schemas.microsoft.com/office/drawing/2014/main" id="{A70E7099-6EDF-4ED5-8AB2-D3D6F1C95E23}"/>
              </a:ext>
            </a:extLst>
          </p:cNvPr>
          <p:cNvPicPr>
            <a:picLocks noGrp="1" noChangeAspect="1"/>
          </p:cNvPicPr>
          <p:nvPr>
            <p:ph sz="quarter" idx="16"/>
          </p:nvPr>
        </p:nvPicPr>
        <p:blipFill>
          <a:blip r:embed="rId3"/>
          <a:stretch>
            <a:fillRect/>
          </a:stretch>
        </p:blipFill>
        <p:spPr>
          <a:xfrm>
            <a:off x="6593668" y="1866901"/>
            <a:ext cx="4524375" cy="3248025"/>
          </a:xfrm>
          <a:prstGeom prst="rect">
            <a:avLst/>
          </a:prstGeom>
        </p:spPr>
      </p:pic>
      <p:sp>
        <p:nvSpPr>
          <p:cNvPr id="13" name="Content Placeholder 1">
            <a:extLst>
              <a:ext uri="{FF2B5EF4-FFF2-40B4-BE49-F238E27FC236}">
                <a16:creationId xmlns:a16="http://schemas.microsoft.com/office/drawing/2014/main" id="{4569B7F6-43FD-40DB-A5CE-1B48D54B9E18}"/>
              </a:ext>
            </a:extLst>
          </p:cNvPr>
          <p:cNvSpPr txBox="1">
            <a:spLocks/>
          </p:cNvSpPr>
          <p:nvPr/>
        </p:nvSpPr>
        <p:spPr>
          <a:xfrm>
            <a:off x="325497" y="1590676"/>
            <a:ext cx="5211618" cy="4010025"/>
          </a:xfrm>
          <a:prstGeom prst="rect">
            <a:avLst/>
          </a:prstGeom>
        </p:spPr>
        <p:txBody>
          <a:bodyPr anchor="t"/>
          <a:lstStyle>
            <a:lvl1pPr marL="228600" indent="-228600" algn="l" defTabSz="914400" rtl="0" eaLnBrk="1" latinLnBrk="0" hangingPunct="1">
              <a:lnSpc>
                <a:spcPct val="90000"/>
              </a:lnSpc>
              <a:spcBef>
                <a:spcPts val="2400"/>
              </a:spcBef>
              <a:buClr>
                <a:srgbClr val="3E3D40"/>
              </a:buClr>
              <a:buSzPct val="80000"/>
              <a:buFont typeface="Wingdings" panose="05000000000000000000" pitchFamily="2" charset="2"/>
              <a:buChar char="§"/>
              <a:defRPr sz="2400" kern="1200" baseline="0">
                <a:solidFill>
                  <a:srgbClr val="3E3D40"/>
                </a:solidFill>
                <a:latin typeface="+mj-lt"/>
                <a:ea typeface="+mn-ea"/>
                <a:cs typeface="+mn-cs"/>
              </a:defRPr>
            </a:lvl1pPr>
            <a:lvl2pPr marL="685800" indent="-228600" algn="l" defTabSz="914400" rtl="0" eaLnBrk="1" latinLnBrk="0" hangingPunct="1">
              <a:lnSpc>
                <a:spcPct val="90000"/>
              </a:lnSpc>
              <a:spcBef>
                <a:spcPts val="500"/>
              </a:spcBef>
              <a:buClr>
                <a:srgbClr val="707173"/>
              </a:buClr>
              <a:buSzPct val="80000"/>
              <a:buFont typeface="Wingdings" panose="05000000000000000000" pitchFamily="2" charset="2"/>
              <a:buChar char="§"/>
              <a:defRPr sz="2000" kern="1200">
                <a:solidFill>
                  <a:schemeClr val="accent3"/>
                </a:solidFill>
                <a:latin typeface="+mj-lt"/>
                <a:ea typeface="+mn-ea"/>
                <a:cs typeface="+mn-cs"/>
              </a:defRPr>
            </a:lvl2pPr>
            <a:lvl3pPr marL="1143000" indent="-228600" algn="l" defTabSz="914400" rtl="0" eaLnBrk="1" latinLnBrk="0" hangingPunct="1">
              <a:lnSpc>
                <a:spcPct val="90000"/>
              </a:lnSpc>
              <a:spcBef>
                <a:spcPts val="500"/>
              </a:spcBef>
              <a:buClr>
                <a:srgbClr val="3E3D40"/>
              </a:buClr>
              <a:buSzPct val="80000"/>
              <a:buFont typeface="Wingdings" panose="05000000000000000000" pitchFamily="2" charset="2"/>
              <a:buChar char="§"/>
              <a:defRPr sz="1600" kern="1200">
                <a:solidFill>
                  <a:srgbClr val="9C9E9F"/>
                </a:solidFill>
                <a:latin typeface="+mj-lt"/>
                <a:ea typeface="+mn-ea"/>
                <a:cs typeface="+mn-cs"/>
              </a:defRPr>
            </a:lvl3pPr>
            <a:lvl4pPr marL="1600133" indent="-228591" algn="l" defTabSz="457181" rtl="0" eaLnBrk="1" latinLnBrk="0" hangingPunct="1">
              <a:spcBef>
                <a:spcPct val="20000"/>
              </a:spcBef>
              <a:buFont typeface="Arial"/>
              <a:buChar char="–"/>
              <a:defRPr sz="2000" kern="1200">
                <a:solidFill>
                  <a:schemeClr val="tx1"/>
                </a:solidFill>
                <a:latin typeface="+mn-lt"/>
                <a:ea typeface="+mn-ea"/>
                <a:cs typeface="+mn-cs"/>
              </a:defRPr>
            </a:lvl4pPr>
            <a:lvl5pPr marL="2057315" indent="-228591" algn="l" defTabSz="457181" rtl="0" eaLnBrk="1" latinLnBrk="0" hangingPunct="1">
              <a:spcBef>
                <a:spcPct val="20000"/>
              </a:spcBef>
              <a:buFont typeface="Arial"/>
              <a:buChar char="»"/>
              <a:defRPr sz="2000" kern="1200">
                <a:solidFill>
                  <a:schemeClr val="tx1"/>
                </a:solidFill>
                <a:latin typeface="+mn-lt"/>
                <a:ea typeface="+mn-ea"/>
                <a:cs typeface="+mn-cs"/>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i="1">
                <a:ea typeface="+mj-lt"/>
                <a:cs typeface="+mj-lt"/>
              </a:rPr>
              <a:t>In order to scale the client and microservices independent of each other, a client interacting with a microservices-based application does not need to know about the instances that are serving it. This is precisely the de-coupling that a reverse proxy or a load balancer provides.</a:t>
            </a:r>
            <a:endParaRPr lang="en-US" sz="2000" b="1" i="1"/>
          </a:p>
          <a:p>
            <a:r>
              <a:rPr lang="en-US">
                <a:cs typeface="Calibri Light"/>
              </a:rPr>
              <a:t>Server-side load balancer</a:t>
            </a:r>
          </a:p>
          <a:p>
            <a:r>
              <a:rPr lang="en-US">
                <a:cs typeface="Calibri Light"/>
              </a:rPr>
              <a:t>Client load balancer</a:t>
            </a:r>
          </a:p>
          <a:p>
            <a:r>
              <a:rPr lang="en-US">
                <a:cs typeface="Calibri Light"/>
              </a:rPr>
              <a:t>Client based smart load balancer</a:t>
            </a:r>
          </a:p>
        </p:txBody>
      </p:sp>
    </p:spTree>
    <p:extLst>
      <p:ext uri="{BB962C8B-B14F-4D97-AF65-F5344CB8AC3E}">
        <p14:creationId xmlns:p14="http://schemas.microsoft.com/office/powerpoint/2010/main" val="333317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7EB335-53FD-4491-9130-A0FF0CA0D9B9}"/>
              </a:ext>
            </a:extLst>
          </p:cNvPr>
          <p:cNvSpPr>
            <a:spLocks noGrp="1"/>
          </p:cNvSpPr>
          <p:nvPr>
            <p:ph type="body" sz="quarter" idx="17"/>
          </p:nvPr>
        </p:nvSpPr>
        <p:spPr/>
        <p:txBody>
          <a:bodyPr/>
          <a:lstStyle/>
          <a:p>
            <a:r>
              <a:rPr lang="en-IN"/>
              <a:t>Reference Architecture</a:t>
            </a:r>
          </a:p>
        </p:txBody>
      </p:sp>
      <p:sp>
        <p:nvSpPr>
          <p:cNvPr id="6" name="TextBox 5">
            <a:extLst>
              <a:ext uri="{FF2B5EF4-FFF2-40B4-BE49-F238E27FC236}">
                <a16:creationId xmlns:a16="http://schemas.microsoft.com/office/drawing/2014/main" id="{51B827F8-89FC-446D-BCCA-541A2DC68DEB}"/>
              </a:ext>
            </a:extLst>
          </p:cNvPr>
          <p:cNvSpPr txBox="1"/>
          <p:nvPr/>
        </p:nvSpPr>
        <p:spPr>
          <a:xfrm>
            <a:off x="668545" y="1476776"/>
            <a:ext cx="2210237" cy="2262158"/>
          </a:xfrm>
          <a:prstGeom prst="rect">
            <a:avLst/>
          </a:prstGeom>
          <a:noFill/>
        </p:spPr>
        <p:txBody>
          <a:bodyPr wrap="square" rtlCol="0">
            <a:spAutoFit/>
          </a:bodyPr>
          <a:lstStyle/>
          <a:p>
            <a:r>
              <a:rPr lang="en-US" sz="1400" b="1">
                <a:solidFill>
                  <a:schemeClr val="accent6"/>
                </a:solidFill>
              </a:rPr>
              <a:t>API Gateway Server</a:t>
            </a:r>
          </a:p>
          <a:p>
            <a:pPr lvl="1"/>
            <a:r>
              <a:rPr lang="en-US" sz="1100">
                <a:solidFill>
                  <a:schemeClr val="accent6"/>
                </a:solidFill>
              </a:rPr>
              <a:t>API Security (OAuth, JWT)</a:t>
            </a:r>
          </a:p>
          <a:p>
            <a:pPr lvl="1"/>
            <a:r>
              <a:rPr lang="en-US" sz="1100">
                <a:solidFill>
                  <a:schemeClr val="accent6"/>
                </a:solidFill>
              </a:rPr>
              <a:t>Assembly functions</a:t>
            </a:r>
          </a:p>
          <a:p>
            <a:pPr lvl="1"/>
            <a:r>
              <a:rPr lang="en-US" sz="1100">
                <a:solidFill>
                  <a:schemeClr val="accent6"/>
                </a:solidFill>
              </a:rPr>
              <a:t>Load Balancing </a:t>
            </a:r>
          </a:p>
          <a:p>
            <a:pPr lvl="1"/>
            <a:r>
              <a:rPr lang="en-US" sz="1100">
                <a:solidFill>
                  <a:schemeClr val="accent6"/>
                </a:solidFill>
              </a:rPr>
              <a:t>Routing</a:t>
            </a:r>
            <a:endParaRPr lang="en-US" sz="1400">
              <a:solidFill>
                <a:schemeClr val="accent6"/>
              </a:solidFill>
            </a:endParaRPr>
          </a:p>
          <a:p>
            <a:r>
              <a:rPr lang="en-US" sz="1400" b="1">
                <a:solidFill>
                  <a:schemeClr val="accent6"/>
                </a:solidFill>
              </a:rPr>
              <a:t>API Management Server</a:t>
            </a:r>
          </a:p>
          <a:p>
            <a:pPr lvl="1"/>
            <a:r>
              <a:rPr lang="en-US" sz="1100">
                <a:solidFill>
                  <a:schemeClr val="accent6"/>
                </a:solidFill>
              </a:rPr>
              <a:t>API Developer Portal </a:t>
            </a:r>
          </a:p>
          <a:p>
            <a:pPr lvl="1"/>
            <a:r>
              <a:rPr lang="en-US" sz="1100">
                <a:solidFill>
                  <a:schemeClr val="accent6"/>
                </a:solidFill>
              </a:rPr>
              <a:t>Analytic functions </a:t>
            </a:r>
          </a:p>
          <a:p>
            <a:pPr lvl="1"/>
            <a:r>
              <a:rPr lang="en-US" sz="1100">
                <a:solidFill>
                  <a:schemeClr val="accent6"/>
                </a:solidFill>
              </a:rPr>
              <a:t>Throughput management</a:t>
            </a:r>
          </a:p>
          <a:p>
            <a:pPr lvl="1"/>
            <a:r>
              <a:rPr lang="en-US" sz="1100">
                <a:solidFill>
                  <a:schemeClr val="accent6"/>
                </a:solidFill>
              </a:rPr>
              <a:t>Pay per use </a:t>
            </a:r>
          </a:p>
          <a:p>
            <a:pPr lvl="1"/>
            <a:endParaRPr lang="en-US" sz="1100" b="1"/>
          </a:p>
          <a:p>
            <a:pPr lvl="1"/>
            <a:endParaRPr lang="en-US" sz="1100" b="1"/>
          </a:p>
        </p:txBody>
      </p:sp>
      <p:sp>
        <p:nvSpPr>
          <p:cNvPr id="8" name="TextBox 7">
            <a:extLst>
              <a:ext uri="{FF2B5EF4-FFF2-40B4-BE49-F238E27FC236}">
                <a16:creationId xmlns:a16="http://schemas.microsoft.com/office/drawing/2014/main" id="{386018E9-FAD2-4B51-86EA-187F502AE778}"/>
              </a:ext>
            </a:extLst>
          </p:cNvPr>
          <p:cNvSpPr txBox="1"/>
          <p:nvPr/>
        </p:nvSpPr>
        <p:spPr>
          <a:xfrm>
            <a:off x="763113" y="3585045"/>
            <a:ext cx="2021099" cy="307777"/>
          </a:xfrm>
          <a:prstGeom prst="rect">
            <a:avLst/>
          </a:prstGeom>
          <a:noFill/>
        </p:spPr>
        <p:txBody>
          <a:bodyPr wrap="square" rtlCol="0">
            <a:spAutoFit/>
          </a:bodyPr>
          <a:lstStyle/>
          <a:p>
            <a:r>
              <a:rPr lang="en-US" sz="1400" b="1">
                <a:solidFill>
                  <a:srgbClr val="C00000"/>
                </a:solidFill>
              </a:rPr>
              <a:t>REST Service + Database</a:t>
            </a:r>
          </a:p>
        </p:txBody>
      </p:sp>
      <p:sp>
        <p:nvSpPr>
          <p:cNvPr id="9" name="TextBox 8">
            <a:extLst>
              <a:ext uri="{FF2B5EF4-FFF2-40B4-BE49-F238E27FC236}">
                <a16:creationId xmlns:a16="http://schemas.microsoft.com/office/drawing/2014/main" id="{9D79619E-F9A4-49BA-A22D-4E48357F9133}"/>
              </a:ext>
            </a:extLst>
          </p:cNvPr>
          <p:cNvSpPr txBox="1"/>
          <p:nvPr/>
        </p:nvSpPr>
        <p:spPr>
          <a:xfrm>
            <a:off x="668545" y="4136209"/>
            <a:ext cx="2210237" cy="984885"/>
          </a:xfrm>
          <a:prstGeom prst="rect">
            <a:avLst/>
          </a:prstGeom>
          <a:noFill/>
        </p:spPr>
        <p:txBody>
          <a:bodyPr wrap="square" rtlCol="0">
            <a:spAutoFit/>
          </a:bodyPr>
          <a:lstStyle/>
          <a:p>
            <a:r>
              <a:rPr lang="en-US" sz="1400" b="1">
                <a:solidFill>
                  <a:schemeClr val="accent6"/>
                </a:solidFill>
              </a:rPr>
              <a:t>Message Broker/MQ </a:t>
            </a:r>
          </a:p>
          <a:p>
            <a:pPr lvl="1"/>
            <a:r>
              <a:rPr lang="en-US" sz="1100">
                <a:solidFill>
                  <a:schemeClr val="accent6"/>
                </a:solidFill>
              </a:rPr>
              <a:t>Pub/Sub functions</a:t>
            </a:r>
          </a:p>
          <a:p>
            <a:pPr lvl="1"/>
            <a:r>
              <a:rPr lang="en-US" sz="1100">
                <a:solidFill>
                  <a:schemeClr val="accent6"/>
                </a:solidFill>
              </a:rPr>
              <a:t>Asynchronous messaging</a:t>
            </a:r>
          </a:p>
          <a:p>
            <a:pPr lvl="1"/>
            <a:r>
              <a:rPr lang="en-US" sz="1100">
                <a:solidFill>
                  <a:schemeClr val="accent6"/>
                </a:solidFill>
              </a:rPr>
              <a:t>Messaging Channels</a:t>
            </a:r>
          </a:p>
          <a:p>
            <a:pPr lvl="1"/>
            <a:endParaRPr lang="en-US" sz="1100" b="1"/>
          </a:p>
        </p:txBody>
      </p:sp>
      <p:sp>
        <p:nvSpPr>
          <p:cNvPr id="10" name="TextBox 9">
            <a:extLst>
              <a:ext uri="{FF2B5EF4-FFF2-40B4-BE49-F238E27FC236}">
                <a16:creationId xmlns:a16="http://schemas.microsoft.com/office/drawing/2014/main" id="{BB5FF6DB-7925-4246-84FB-3C3F84D56A18}"/>
              </a:ext>
            </a:extLst>
          </p:cNvPr>
          <p:cNvSpPr txBox="1"/>
          <p:nvPr/>
        </p:nvSpPr>
        <p:spPr>
          <a:xfrm>
            <a:off x="763113" y="5296424"/>
            <a:ext cx="2210237" cy="815608"/>
          </a:xfrm>
          <a:prstGeom prst="rect">
            <a:avLst/>
          </a:prstGeom>
          <a:noFill/>
        </p:spPr>
        <p:txBody>
          <a:bodyPr wrap="square" rtlCol="0">
            <a:spAutoFit/>
          </a:bodyPr>
          <a:lstStyle/>
          <a:p>
            <a:r>
              <a:rPr lang="en-US" sz="1400" b="1">
                <a:solidFill>
                  <a:schemeClr val="accent6"/>
                </a:solidFill>
              </a:rPr>
              <a:t>Operational</a:t>
            </a:r>
          </a:p>
          <a:p>
            <a:pPr lvl="1"/>
            <a:r>
              <a:rPr lang="en-US" sz="1100">
                <a:solidFill>
                  <a:schemeClr val="accent6"/>
                </a:solidFill>
              </a:rPr>
              <a:t>Monitoring</a:t>
            </a:r>
          </a:p>
          <a:p>
            <a:pPr lvl="1"/>
            <a:r>
              <a:rPr lang="en-US" sz="1100">
                <a:solidFill>
                  <a:schemeClr val="accent6"/>
                </a:solidFill>
              </a:rPr>
              <a:t>Logging</a:t>
            </a:r>
          </a:p>
          <a:p>
            <a:pPr lvl="1"/>
            <a:r>
              <a:rPr lang="en-US" sz="1100">
                <a:solidFill>
                  <a:schemeClr val="accent6"/>
                </a:solidFill>
              </a:rPr>
              <a:t>Reporting</a:t>
            </a:r>
            <a:endParaRPr lang="en-US" sz="1100" b="1"/>
          </a:p>
        </p:txBody>
      </p:sp>
      <p:pic>
        <p:nvPicPr>
          <p:cNvPr id="11" name="Picture 10" descr="A screenshot of a cell phone&#10;&#10;Description automatically generated">
            <a:extLst>
              <a:ext uri="{FF2B5EF4-FFF2-40B4-BE49-F238E27FC236}">
                <a16:creationId xmlns:a16="http://schemas.microsoft.com/office/drawing/2014/main" id="{0D2D82F5-BF02-4381-B0DB-DD47C4BC2103}"/>
              </a:ext>
            </a:extLst>
          </p:cNvPr>
          <p:cNvPicPr>
            <a:picLocks noChangeAspect="1"/>
          </p:cNvPicPr>
          <p:nvPr/>
        </p:nvPicPr>
        <p:blipFill>
          <a:blip r:embed="rId2"/>
          <a:stretch>
            <a:fillRect/>
          </a:stretch>
        </p:blipFill>
        <p:spPr>
          <a:xfrm>
            <a:off x="3521459" y="1416404"/>
            <a:ext cx="7278622" cy="5314445"/>
          </a:xfrm>
          <a:prstGeom prst="rect">
            <a:avLst/>
          </a:prstGeom>
        </p:spPr>
      </p:pic>
    </p:spTree>
    <p:extLst>
      <p:ext uri="{BB962C8B-B14F-4D97-AF65-F5344CB8AC3E}">
        <p14:creationId xmlns:p14="http://schemas.microsoft.com/office/powerpoint/2010/main" val="306329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3950" y="2450865"/>
            <a:ext cx="7083425" cy="1259745"/>
          </a:xfrm>
        </p:spPr>
        <p:txBody>
          <a:bodyPr/>
          <a:lstStyle/>
          <a:p>
            <a:r>
              <a:rPr lang="en-US"/>
              <a:t>How applications were designed traditionally?</a:t>
            </a:r>
          </a:p>
        </p:txBody>
      </p:sp>
    </p:spTree>
    <p:extLst>
      <p:ext uri="{BB962C8B-B14F-4D97-AF65-F5344CB8AC3E}">
        <p14:creationId xmlns:p14="http://schemas.microsoft.com/office/powerpoint/2010/main" val="208969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a:solidFill>
                  <a:schemeClr val="accent2"/>
                </a:solidFill>
              </a:rPr>
              <a:t>Data Management microservices</a:t>
            </a:r>
          </a:p>
        </p:txBody>
      </p:sp>
    </p:spTree>
    <p:extLst>
      <p:ext uri="{BB962C8B-B14F-4D97-AF65-F5344CB8AC3E}">
        <p14:creationId xmlns:p14="http://schemas.microsoft.com/office/powerpoint/2010/main" val="62760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B0E83B-52F8-442E-9C7B-A0211601FFF2}"/>
              </a:ext>
            </a:extLst>
          </p:cNvPr>
          <p:cNvSpPr>
            <a:spLocks noGrp="1"/>
          </p:cNvSpPr>
          <p:nvPr>
            <p:ph sz="quarter" idx="16"/>
          </p:nvPr>
        </p:nvSpPr>
        <p:spPr>
          <a:xfrm>
            <a:off x="325523" y="1495426"/>
            <a:ext cx="11536218" cy="4981575"/>
          </a:xfrm>
        </p:spPr>
        <p:txBody>
          <a:bodyPr anchor="t">
            <a:normAutofit/>
          </a:bodyPr>
          <a:lstStyle/>
          <a:p>
            <a:pPr lvl="0"/>
            <a:r>
              <a:rPr lang="en-IN">
                <a:latin typeface="+mn-lt"/>
              </a:rPr>
              <a:t>Services must be loosely coupled so that they can be developed, deployed and scaled independently</a:t>
            </a:r>
            <a:endParaRPr lang="en-IN">
              <a:latin typeface="+mn-lt"/>
              <a:cs typeface="Calibri Light"/>
            </a:endParaRPr>
          </a:p>
          <a:p>
            <a:pPr lvl="0"/>
            <a:r>
              <a:rPr lang="en-IN">
                <a:latin typeface="+mn-lt"/>
              </a:rPr>
              <a:t>Some business transactions may span multiple services.</a:t>
            </a:r>
          </a:p>
          <a:p>
            <a:pPr lvl="0"/>
            <a:r>
              <a:rPr lang="en-IN">
                <a:latin typeface="+mn-lt"/>
              </a:rPr>
              <a:t>Some business transactions need to query data that is owned by multiple services</a:t>
            </a:r>
          </a:p>
          <a:p>
            <a:pPr lvl="0"/>
            <a:r>
              <a:rPr lang="en-IN">
                <a:latin typeface="+mn-lt"/>
              </a:rPr>
              <a:t>Some queries must join data that is owned by multiple services.</a:t>
            </a:r>
          </a:p>
          <a:p>
            <a:pPr lvl="0"/>
            <a:r>
              <a:rPr lang="en-IN">
                <a:latin typeface="+mn-lt"/>
              </a:rPr>
              <a:t>Different services have different data storage requirements. </a:t>
            </a:r>
          </a:p>
          <a:p>
            <a:pPr lvl="1">
              <a:buFont typeface="Courier New" panose="02070309020205020404" pitchFamily="49" charset="0"/>
              <a:buChar char="o"/>
            </a:pPr>
            <a:endParaRPr lang="en-IN" sz="2400">
              <a:solidFill>
                <a:schemeClr val="tx1"/>
              </a:solidFill>
              <a:latin typeface="+mn-lt"/>
              <a:cs typeface="Calibri Light"/>
            </a:endParaRPr>
          </a:p>
          <a:p>
            <a:pPr lvl="1">
              <a:buFont typeface="Courier New" panose="02070309020205020404" pitchFamily="49" charset="0"/>
              <a:buChar char="o"/>
            </a:pPr>
            <a:endParaRPr lang="en-IN" sz="2400">
              <a:solidFill>
                <a:schemeClr val="tx1"/>
              </a:solidFill>
              <a:latin typeface="+mn-lt"/>
              <a:cs typeface="Calibri Light"/>
            </a:endParaRPr>
          </a:p>
          <a:p>
            <a:pPr marL="457200" lvl="1" indent="0">
              <a:buNone/>
            </a:pPr>
            <a:endParaRPr lang="en-IN" sz="2400">
              <a:solidFill>
                <a:schemeClr val="tx1"/>
              </a:solidFill>
              <a:latin typeface="+mn-lt"/>
              <a:cs typeface="Calibri Light"/>
            </a:endParaRPr>
          </a:p>
        </p:txBody>
      </p:sp>
      <p:sp>
        <p:nvSpPr>
          <p:cNvPr id="3" name="Text Placeholder 2">
            <a:extLst>
              <a:ext uri="{FF2B5EF4-FFF2-40B4-BE49-F238E27FC236}">
                <a16:creationId xmlns:a16="http://schemas.microsoft.com/office/drawing/2014/main" id="{6F0D2BAF-4358-4D0F-8378-A3D5949ECE66}"/>
              </a:ext>
            </a:extLst>
          </p:cNvPr>
          <p:cNvSpPr>
            <a:spLocks noGrp="1"/>
          </p:cNvSpPr>
          <p:nvPr>
            <p:ph type="body" sz="quarter" idx="17"/>
          </p:nvPr>
        </p:nvSpPr>
        <p:spPr/>
        <p:txBody>
          <a:bodyPr/>
          <a:lstStyle/>
          <a:p>
            <a:r>
              <a:rPr lang="en-IN"/>
              <a:t>Factors to consider while designing database for microservices</a:t>
            </a:r>
          </a:p>
        </p:txBody>
      </p:sp>
    </p:spTree>
    <p:extLst>
      <p:ext uri="{BB962C8B-B14F-4D97-AF65-F5344CB8AC3E}">
        <p14:creationId xmlns:p14="http://schemas.microsoft.com/office/powerpoint/2010/main" val="151494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B0E83B-52F8-442E-9C7B-A0211601FFF2}"/>
              </a:ext>
            </a:extLst>
          </p:cNvPr>
          <p:cNvSpPr>
            <a:spLocks noGrp="1"/>
          </p:cNvSpPr>
          <p:nvPr>
            <p:ph sz="quarter" idx="16"/>
          </p:nvPr>
        </p:nvSpPr>
        <p:spPr>
          <a:xfrm>
            <a:off x="325523" y="1495426"/>
            <a:ext cx="11536218" cy="4981575"/>
          </a:xfrm>
        </p:spPr>
        <p:txBody>
          <a:bodyPr anchor="t">
            <a:normAutofit/>
          </a:bodyPr>
          <a:lstStyle/>
          <a:p>
            <a:pPr lvl="0">
              <a:buFont typeface="Arial" panose="020B0604020202020204" pitchFamily="34" charset="0"/>
              <a:buChar char="•"/>
            </a:pPr>
            <a:r>
              <a:rPr lang="en-IN">
                <a:solidFill>
                  <a:schemeClr val="tx1"/>
                </a:solidFill>
                <a:latin typeface="+mn-lt"/>
              </a:rPr>
              <a:t>Below are the options in case of relational database:</a:t>
            </a:r>
          </a:p>
          <a:p>
            <a:pPr lvl="1">
              <a:buFont typeface="Arial" panose="020B0604020202020204" pitchFamily="34" charset="0"/>
              <a:buChar char="•"/>
            </a:pPr>
            <a:r>
              <a:rPr lang="en-IN" sz="2400">
                <a:solidFill>
                  <a:schemeClr val="tx1"/>
                </a:solidFill>
                <a:latin typeface="+mn-lt"/>
              </a:rPr>
              <a:t>Share database – each service owns a set of tables that must only be accessed by that service</a:t>
            </a:r>
          </a:p>
          <a:p>
            <a:pPr lvl="2">
              <a:buFont typeface="Courier New" panose="02070309020205020404" pitchFamily="49" charset="0"/>
              <a:buChar char="o"/>
            </a:pPr>
            <a:r>
              <a:rPr lang="en-IN" sz="2400">
                <a:solidFill>
                  <a:schemeClr val="tx1"/>
                </a:solidFill>
                <a:latin typeface="+mn-lt"/>
              </a:rPr>
              <a:t>Increased coupling.</a:t>
            </a:r>
          </a:p>
          <a:p>
            <a:pPr lvl="2">
              <a:buFont typeface="Courier New" panose="02070309020205020404" pitchFamily="49" charset="0"/>
              <a:buChar char="o"/>
            </a:pPr>
            <a:r>
              <a:rPr lang="en-IN" sz="2400">
                <a:solidFill>
                  <a:schemeClr val="tx1"/>
                </a:solidFill>
                <a:latin typeface="+mn-lt"/>
                <a:cs typeface="Calibri Light"/>
              </a:rPr>
              <a:t>Increased regression testing efforts.</a:t>
            </a:r>
          </a:p>
          <a:p>
            <a:pPr lvl="2">
              <a:buFont typeface="Courier New" panose="02070309020205020404" pitchFamily="49" charset="0"/>
              <a:buChar char="o"/>
            </a:pPr>
            <a:r>
              <a:rPr lang="en-US" sz="2400">
                <a:solidFill>
                  <a:schemeClr val="tx1"/>
                </a:solidFill>
                <a:latin typeface="+mn-lt"/>
              </a:rPr>
              <a:t>Developers across teams need to coordinate for schema changes to tables. </a:t>
            </a:r>
          </a:p>
          <a:p>
            <a:pPr lvl="2">
              <a:buFont typeface="Courier New" panose="02070309020205020404" pitchFamily="49" charset="0"/>
              <a:buChar char="o"/>
            </a:pPr>
            <a:r>
              <a:rPr lang="en-US" sz="2400">
                <a:solidFill>
                  <a:schemeClr val="tx1"/>
                </a:solidFill>
                <a:latin typeface="+mn-lt"/>
                <a:cs typeface="Calibri Light"/>
              </a:rPr>
              <a:t>All microservices tied to specific technology choice.</a:t>
            </a:r>
            <a:endParaRPr lang="en-US" sz="2400">
              <a:solidFill>
                <a:schemeClr val="tx1"/>
              </a:solidFill>
              <a:latin typeface="+mn-lt"/>
            </a:endParaRPr>
          </a:p>
          <a:p>
            <a:pPr lvl="2">
              <a:buFont typeface="Courier New" panose="02070309020205020404" pitchFamily="49" charset="0"/>
              <a:buChar char="o"/>
            </a:pPr>
            <a:r>
              <a:rPr lang="en-US" sz="2400">
                <a:solidFill>
                  <a:schemeClr val="tx1"/>
                </a:solidFill>
                <a:latin typeface="+mn-lt"/>
              </a:rPr>
              <a:t>There could also be run-time conflicts when multiple services are trying to access the same database resources.</a:t>
            </a:r>
            <a:endParaRPr lang="en-IN" sz="2400">
              <a:solidFill>
                <a:schemeClr val="tx1"/>
              </a:solidFill>
              <a:latin typeface="+mn-lt"/>
            </a:endParaRPr>
          </a:p>
          <a:p>
            <a:pPr lvl="1">
              <a:buFont typeface="Arial" panose="020B0604020202020204" pitchFamily="34" charset="0"/>
              <a:buChar char="•"/>
            </a:pPr>
            <a:r>
              <a:rPr lang="en-IN" sz="2400">
                <a:solidFill>
                  <a:schemeClr val="tx1"/>
                </a:solidFill>
                <a:latin typeface="+mn-lt"/>
              </a:rPr>
              <a:t>Database-per-service – each service has it’s own database.</a:t>
            </a:r>
            <a:endParaRPr lang="en-IN" sz="2400">
              <a:solidFill>
                <a:schemeClr val="tx1"/>
              </a:solidFill>
              <a:latin typeface="+mn-lt"/>
              <a:cs typeface="Calibri Light"/>
            </a:endParaRPr>
          </a:p>
          <a:p>
            <a:pPr lvl="2">
              <a:buFont typeface="Courier New" panose="02070309020205020404" pitchFamily="49" charset="0"/>
              <a:buChar char="o"/>
            </a:pPr>
            <a:endParaRPr lang="en-IN" sz="2400">
              <a:solidFill>
                <a:schemeClr val="tx1"/>
              </a:solidFill>
              <a:latin typeface="+mn-lt"/>
            </a:endParaRPr>
          </a:p>
          <a:p>
            <a:pPr lvl="1">
              <a:buFont typeface="Courier New" panose="02070309020205020404" pitchFamily="49" charset="0"/>
              <a:buChar char="o"/>
            </a:pPr>
            <a:endParaRPr lang="en-IN" sz="2400">
              <a:solidFill>
                <a:schemeClr val="tx1"/>
              </a:solidFill>
              <a:latin typeface="+mn-lt"/>
            </a:endParaRPr>
          </a:p>
          <a:p>
            <a:pPr marL="457200" lvl="1" indent="0">
              <a:buNone/>
            </a:pPr>
            <a:endParaRPr lang="en-IN" sz="2400">
              <a:solidFill>
                <a:schemeClr val="tx1"/>
              </a:solidFill>
              <a:latin typeface="+mn-lt"/>
            </a:endParaRPr>
          </a:p>
        </p:txBody>
      </p:sp>
      <p:sp>
        <p:nvSpPr>
          <p:cNvPr id="3" name="Text Placeholder 2">
            <a:extLst>
              <a:ext uri="{FF2B5EF4-FFF2-40B4-BE49-F238E27FC236}">
                <a16:creationId xmlns:a16="http://schemas.microsoft.com/office/drawing/2014/main" id="{6F0D2BAF-4358-4D0F-8378-A3D5949ECE66}"/>
              </a:ext>
            </a:extLst>
          </p:cNvPr>
          <p:cNvSpPr>
            <a:spLocks noGrp="1"/>
          </p:cNvSpPr>
          <p:nvPr>
            <p:ph type="body" sz="quarter" idx="17"/>
          </p:nvPr>
        </p:nvSpPr>
        <p:spPr/>
        <p:txBody>
          <a:bodyPr/>
          <a:lstStyle/>
          <a:p>
            <a:r>
              <a:rPr lang="en-IN"/>
              <a:t>Database design options</a:t>
            </a:r>
          </a:p>
        </p:txBody>
      </p:sp>
    </p:spTree>
    <p:extLst>
      <p:ext uri="{BB962C8B-B14F-4D97-AF65-F5344CB8AC3E}">
        <p14:creationId xmlns:p14="http://schemas.microsoft.com/office/powerpoint/2010/main" val="330169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B0E83B-52F8-442E-9C7B-A0211601FFF2}"/>
              </a:ext>
            </a:extLst>
          </p:cNvPr>
          <p:cNvSpPr>
            <a:spLocks noGrp="1"/>
          </p:cNvSpPr>
          <p:nvPr>
            <p:ph sz="quarter" idx="16"/>
          </p:nvPr>
        </p:nvSpPr>
        <p:spPr>
          <a:xfrm>
            <a:off x="325523" y="1495426"/>
            <a:ext cx="11536218" cy="4981575"/>
          </a:xfrm>
        </p:spPr>
        <p:txBody>
          <a:bodyPr anchor="t">
            <a:normAutofit/>
          </a:bodyPr>
          <a:lstStyle/>
          <a:p>
            <a:r>
              <a:rPr lang="en-IN">
                <a:solidFill>
                  <a:schemeClr val="tx1"/>
                </a:solidFill>
                <a:latin typeface="+mn-lt"/>
              </a:rPr>
              <a:t>Benefits:</a:t>
            </a:r>
            <a:endParaRPr lang="en-US">
              <a:solidFill>
                <a:schemeClr val="tx1"/>
              </a:solidFill>
            </a:endParaRPr>
          </a:p>
          <a:p>
            <a:pPr lvl="1">
              <a:buFont typeface="Courier New" panose="02070309020205020404" pitchFamily="49" charset="0"/>
              <a:buChar char="o"/>
            </a:pPr>
            <a:r>
              <a:rPr lang="en-IN" sz="2400">
                <a:solidFill>
                  <a:schemeClr val="tx1"/>
                </a:solidFill>
                <a:latin typeface="+mn-lt"/>
              </a:rPr>
              <a:t>Helps ensure that the services are loosely coupled. </a:t>
            </a:r>
          </a:p>
          <a:p>
            <a:pPr lvl="1">
              <a:buFont typeface="Courier New" panose="02070309020205020404" pitchFamily="49" charset="0"/>
              <a:buChar char="o"/>
            </a:pPr>
            <a:r>
              <a:rPr lang="en-IN" sz="2400">
                <a:solidFill>
                  <a:schemeClr val="tx1"/>
                </a:solidFill>
                <a:latin typeface="+mn-lt"/>
              </a:rPr>
              <a:t>Each service can use the type of database that is best suited to its needs. </a:t>
            </a:r>
          </a:p>
          <a:p>
            <a:r>
              <a:rPr lang="en-IN">
                <a:solidFill>
                  <a:schemeClr val="tx1"/>
                </a:solidFill>
                <a:latin typeface="+mn-lt"/>
              </a:rPr>
              <a:t>Drawbacks:</a:t>
            </a:r>
          </a:p>
          <a:p>
            <a:pPr lvl="1">
              <a:buFont typeface="Courier New" panose="02070309020205020404" pitchFamily="49" charset="0"/>
              <a:buChar char="o"/>
            </a:pPr>
            <a:r>
              <a:rPr lang="en-IN" sz="2400">
                <a:solidFill>
                  <a:schemeClr val="tx1"/>
                </a:solidFill>
                <a:latin typeface="+mn-lt"/>
              </a:rPr>
              <a:t>Implementing business transactions that span multiple services is not straightforward.</a:t>
            </a:r>
            <a:endParaRPr lang="en-IN" sz="2400">
              <a:solidFill>
                <a:schemeClr val="tx1"/>
              </a:solidFill>
              <a:latin typeface="+mn-lt"/>
              <a:cs typeface="Calibri Light"/>
            </a:endParaRPr>
          </a:p>
          <a:p>
            <a:pPr lvl="1">
              <a:buFont typeface="Courier New" panose="02070309020205020404" pitchFamily="49" charset="0"/>
              <a:buChar char="o"/>
            </a:pPr>
            <a:r>
              <a:rPr lang="en-IN" sz="2400">
                <a:solidFill>
                  <a:schemeClr val="tx1"/>
                </a:solidFill>
                <a:latin typeface="+mn-lt"/>
              </a:rPr>
              <a:t> Implementing queries that join data that is now in multiple databases is challenging.</a:t>
            </a:r>
            <a:endParaRPr lang="en-IN" sz="2400">
              <a:solidFill>
                <a:schemeClr val="tx1"/>
              </a:solidFill>
              <a:latin typeface="+mn-lt"/>
              <a:cs typeface="Calibri Light"/>
            </a:endParaRPr>
          </a:p>
          <a:p>
            <a:pPr lvl="1">
              <a:buFont typeface="Courier New" panose="02070309020205020404" pitchFamily="49" charset="0"/>
              <a:buChar char="o"/>
            </a:pPr>
            <a:r>
              <a:rPr lang="en-IN" sz="2400">
                <a:solidFill>
                  <a:schemeClr val="tx1"/>
                </a:solidFill>
                <a:latin typeface="+mn-lt"/>
              </a:rPr>
              <a:t>Complexity of managing multiple SQL and NoSQL databases</a:t>
            </a:r>
            <a:endParaRPr lang="en-IN" sz="2400">
              <a:solidFill>
                <a:schemeClr val="tx1"/>
              </a:solidFill>
              <a:latin typeface="+mn-lt"/>
              <a:cs typeface="Calibri Light"/>
            </a:endParaRPr>
          </a:p>
          <a:p>
            <a:pPr lvl="1">
              <a:buFont typeface="Courier New" panose="02070309020205020404" pitchFamily="49" charset="0"/>
              <a:buChar char="o"/>
            </a:pPr>
            <a:endParaRPr lang="en-IN" sz="2400">
              <a:solidFill>
                <a:schemeClr val="tx1"/>
              </a:solidFill>
              <a:latin typeface="+mn-lt"/>
            </a:endParaRPr>
          </a:p>
          <a:p>
            <a:pPr marL="457200" lvl="1" indent="0">
              <a:buNone/>
            </a:pPr>
            <a:endParaRPr lang="en-IN" sz="2400">
              <a:solidFill>
                <a:schemeClr val="tx1"/>
              </a:solidFill>
              <a:latin typeface="+mn-lt"/>
            </a:endParaRPr>
          </a:p>
        </p:txBody>
      </p:sp>
      <p:sp>
        <p:nvSpPr>
          <p:cNvPr id="3" name="Text Placeholder 2">
            <a:extLst>
              <a:ext uri="{FF2B5EF4-FFF2-40B4-BE49-F238E27FC236}">
                <a16:creationId xmlns:a16="http://schemas.microsoft.com/office/drawing/2014/main" id="{6F0D2BAF-4358-4D0F-8378-A3D5949ECE66}"/>
              </a:ext>
            </a:extLst>
          </p:cNvPr>
          <p:cNvSpPr>
            <a:spLocks noGrp="1"/>
          </p:cNvSpPr>
          <p:nvPr>
            <p:ph type="body" sz="quarter" idx="17"/>
          </p:nvPr>
        </p:nvSpPr>
        <p:spPr/>
        <p:txBody>
          <a:bodyPr/>
          <a:lstStyle/>
          <a:p>
            <a:r>
              <a:rPr lang="en-IN"/>
              <a:t>Database per service</a:t>
            </a:r>
          </a:p>
        </p:txBody>
      </p:sp>
    </p:spTree>
    <p:extLst>
      <p:ext uri="{BB962C8B-B14F-4D97-AF65-F5344CB8AC3E}">
        <p14:creationId xmlns:p14="http://schemas.microsoft.com/office/powerpoint/2010/main" val="166850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2478D-0E6F-478D-AAE8-DBCAD503E15D}"/>
              </a:ext>
            </a:extLst>
          </p:cNvPr>
          <p:cNvSpPr>
            <a:spLocks noGrp="1"/>
          </p:cNvSpPr>
          <p:nvPr>
            <p:ph sz="quarter" idx="16"/>
          </p:nvPr>
        </p:nvSpPr>
        <p:spPr>
          <a:xfrm>
            <a:off x="330260" y="1236345"/>
            <a:ext cx="11536218" cy="5516880"/>
          </a:xfrm>
        </p:spPr>
        <p:txBody>
          <a:bodyPr anchor="t">
            <a:noAutofit/>
          </a:bodyPr>
          <a:lstStyle/>
          <a:p>
            <a:pPr>
              <a:buFont typeface="Arial" panose="020B0604020202020204" pitchFamily="34" charset="0"/>
              <a:buChar char="•"/>
            </a:pPr>
            <a:r>
              <a:rPr lang="en-US" sz="1800">
                <a:solidFill>
                  <a:schemeClr val="tx1"/>
                </a:solidFill>
                <a:latin typeface="+mn-lt"/>
                <a:cs typeface="Calibri Light"/>
              </a:rPr>
              <a:t>Distributed Transactions: Transactions that span multiple databases.</a:t>
            </a:r>
            <a:endParaRPr lang="en-US" sz="1800">
              <a:solidFill>
                <a:schemeClr val="tx1"/>
              </a:solidFill>
              <a:latin typeface="+mn-lt"/>
            </a:endParaRPr>
          </a:p>
          <a:p>
            <a:pPr>
              <a:buFont typeface="Arial" panose="020B0604020202020204" pitchFamily="34" charset="0"/>
              <a:buChar char="•"/>
            </a:pPr>
            <a:r>
              <a:rPr lang="en-US" sz="1800">
                <a:solidFill>
                  <a:schemeClr val="tx1"/>
                </a:solidFill>
                <a:latin typeface="+mn-lt"/>
              </a:rPr>
              <a:t>A saga is a sequence of local transactions.  Each local transaction updates the database and publishes a message or event to trigger the next local transaction in the saga.</a:t>
            </a:r>
            <a:endParaRPr lang="en-US" sz="1800">
              <a:solidFill>
                <a:schemeClr val="tx1"/>
              </a:solidFill>
              <a:latin typeface="+mn-lt"/>
              <a:cs typeface="Calibri Light"/>
            </a:endParaRPr>
          </a:p>
          <a:p>
            <a:pPr>
              <a:buFont typeface="Arial" panose="020B0604020202020204" pitchFamily="34" charset="0"/>
              <a:buChar char="•"/>
            </a:pPr>
            <a:r>
              <a:rPr lang="en-US" sz="1800">
                <a:solidFill>
                  <a:schemeClr val="tx1"/>
                </a:solidFill>
                <a:latin typeface="+mn-lt"/>
              </a:rPr>
              <a:t>If a local transaction fails, then the saga executes a series of compensating transactions to undo the changes made by the preceding local transactions.</a:t>
            </a:r>
            <a:endParaRPr lang="en-US" sz="1800">
              <a:solidFill>
                <a:schemeClr val="tx1"/>
              </a:solidFill>
              <a:latin typeface="+mn-lt"/>
              <a:cs typeface="Calibri Light"/>
            </a:endParaRPr>
          </a:p>
          <a:p>
            <a:pPr>
              <a:buFont typeface="Arial" panose="020B0604020202020204" pitchFamily="34" charset="0"/>
              <a:buChar char="•"/>
            </a:pPr>
            <a:r>
              <a:rPr lang="en-US" sz="1800">
                <a:solidFill>
                  <a:schemeClr val="tx1"/>
                </a:solidFill>
                <a:latin typeface="+mn-lt"/>
                <a:cs typeface="Calibri Light"/>
              </a:rPr>
              <a:t>Below is an example SAGA in e-commerce application:</a:t>
            </a:r>
          </a:p>
          <a:p>
            <a:pPr>
              <a:buFont typeface="Arial" panose="020B0604020202020204" pitchFamily="34" charset="0"/>
              <a:buChar char="•"/>
            </a:pPr>
            <a:endParaRPr lang="en-US" sz="1800">
              <a:solidFill>
                <a:schemeClr val="tx1"/>
              </a:solidFill>
              <a:latin typeface="+mn-lt"/>
              <a:cs typeface="Calibri Light"/>
            </a:endParaRPr>
          </a:p>
          <a:p>
            <a:pPr>
              <a:buFont typeface="Wingdings" panose="020B0604020202020204" pitchFamily="34" charset="0"/>
              <a:buChar char="§"/>
            </a:pPr>
            <a:endParaRPr lang="en-US" sz="1800">
              <a:solidFill>
                <a:schemeClr val="tx1"/>
              </a:solidFill>
              <a:latin typeface="+mn-lt"/>
              <a:cs typeface="Calibri Light"/>
            </a:endParaRPr>
          </a:p>
          <a:p>
            <a:pPr>
              <a:buFont typeface="Arial" panose="020B0604020202020204" pitchFamily="34" charset="0"/>
              <a:buChar char="•"/>
            </a:pPr>
            <a:endParaRPr lang="en-US" sz="1800">
              <a:solidFill>
                <a:schemeClr val="tx1"/>
              </a:solidFill>
              <a:latin typeface="+mn-lt"/>
              <a:cs typeface="Calibri Light"/>
            </a:endParaRPr>
          </a:p>
          <a:p>
            <a:endParaRPr lang="en-IN" sz="1800">
              <a:solidFill>
                <a:schemeClr val="tx1"/>
              </a:solidFill>
              <a:latin typeface="+mn-lt"/>
              <a:cs typeface="Calibri Light"/>
            </a:endParaRPr>
          </a:p>
        </p:txBody>
      </p:sp>
      <p:sp>
        <p:nvSpPr>
          <p:cNvPr id="3" name="Text Placeholder 2">
            <a:extLst>
              <a:ext uri="{FF2B5EF4-FFF2-40B4-BE49-F238E27FC236}">
                <a16:creationId xmlns:a16="http://schemas.microsoft.com/office/drawing/2014/main" id="{F76A7FD5-625C-47B7-A7A4-FA9405ECE9B1}"/>
              </a:ext>
            </a:extLst>
          </p:cNvPr>
          <p:cNvSpPr>
            <a:spLocks noGrp="1"/>
          </p:cNvSpPr>
          <p:nvPr>
            <p:ph type="body" sz="quarter" idx="17"/>
          </p:nvPr>
        </p:nvSpPr>
        <p:spPr/>
        <p:txBody>
          <a:bodyPr/>
          <a:lstStyle/>
          <a:p>
            <a:r>
              <a:rPr lang="en-IN"/>
              <a:t>Saga Pattern for implementing </a:t>
            </a:r>
            <a:r>
              <a:rPr lang="en-IN">
                <a:ea typeface="+mj-lt"/>
                <a:cs typeface="+mj-lt"/>
              </a:rPr>
              <a:t>distributed transactions</a:t>
            </a:r>
          </a:p>
        </p:txBody>
      </p:sp>
      <p:pic>
        <p:nvPicPr>
          <p:cNvPr id="4" name="Picture 5" descr="A screenshot of a cell phone&#10;&#10;Description generated with very high confidence">
            <a:extLst>
              <a:ext uri="{FF2B5EF4-FFF2-40B4-BE49-F238E27FC236}">
                <a16:creationId xmlns:a16="http://schemas.microsoft.com/office/drawing/2014/main" id="{DD4D39D1-F19D-4BE0-A78D-AC3D01278ADE}"/>
              </a:ext>
            </a:extLst>
          </p:cNvPr>
          <p:cNvPicPr>
            <a:picLocks noChangeAspect="1"/>
          </p:cNvPicPr>
          <p:nvPr/>
        </p:nvPicPr>
        <p:blipFill>
          <a:blip r:embed="rId3"/>
          <a:stretch>
            <a:fillRect/>
          </a:stretch>
        </p:blipFill>
        <p:spPr>
          <a:xfrm>
            <a:off x="2140450" y="3831183"/>
            <a:ext cx="6655265" cy="2832054"/>
          </a:xfrm>
          <a:prstGeom prst="rect">
            <a:avLst/>
          </a:prstGeom>
        </p:spPr>
      </p:pic>
    </p:spTree>
    <p:extLst>
      <p:ext uri="{BB962C8B-B14F-4D97-AF65-F5344CB8AC3E}">
        <p14:creationId xmlns:p14="http://schemas.microsoft.com/office/powerpoint/2010/main" val="53147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4BB1D2-0C40-4FD4-BB61-49AA45895300}"/>
              </a:ext>
            </a:extLst>
          </p:cNvPr>
          <p:cNvSpPr>
            <a:spLocks noGrp="1"/>
          </p:cNvSpPr>
          <p:nvPr>
            <p:ph sz="quarter" idx="16"/>
          </p:nvPr>
        </p:nvSpPr>
        <p:spPr/>
        <p:txBody>
          <a:bodyPr anchor="t"/>
          <a:lstStyle/>
          <a:p>
            <a:pPr>
              <a:buFont typeface="Arial,Sans-Serif" panose="05000000000000000000" pitchFamily="2" charset="2"/>
              <a:buChar char="•"/>
            </a:pPr>
            <a:r>
              <a:rPr lang="en-US">
                <a:solidFill>
                  <a:schemeClr val="tx1"/>
                </a:solidFill>
                <a:cs typeface="Calibri Light"/>
              </a:rPr>
              <a:t>Two ways of implementing sagas:</a:t>
            </a:r>
            <a:endParaRPr lang="en-US">
              <a:solidFill>
                <a:schemeClr val="tx1"/>
              </a:solidFill>
              <a:ea typeface="+mj-lt"/>
              <a:cs typeface="+mj-lt"/>
            </a:endParaRPr>
          </a:p>
          <a:p>
            <a:pPr lvl="1">
              <a:buFont typeface="Courier New,monospace" panose="05000000000000000000" pitchFamily="2" charset="2"/>
              <a:buChar char="o"/>
            </a:pPr>
            <a:r>
              <a:rPr lang="en-US" sz="2400">
                <a:solidFill>
                  <a:schemeClr val="tx1"/>
                </a:solidFill>
                <a:cs typeface="Calibri Light"/>
              </a:rPr>
              <a:t>Choreography - </a:t>
            </a:r>
            <a:r>
              <a:rPr lang="en-US" sz="2400">
                <a:solidFill>
                  <a:schemeClr val="tx1"/>
                </a:solidFill>
                <a:ea typeface="+mj-lt"/>
                <a:cs typeface="+mj-lt"/>
              </a:rPr>
              <a:t>No central coordination, each service produces and listens to the other service's events and decides if an action should be taken or not.</a:t>
            </a:r>
          </a:p>
          <a:p>
            <a:pPr lvl="1">
              <a:buFont typeface="Courier New,monospace" panose="05000000000000000000" pitchFamily="2" charset="2"/>
              <a:buChar char="o"/>
            </a:pPr>
            <a:r>
              <a:rPr lang="en-US" sz="2400">
                <a:solidFill>
                  <a:schemeClr val="tx1"/>
                </a:solidFill>
                <a:cs typeface="Calibri Light"/>
              </a:rPr>
              <a:t>Orchestration - </a:t>
            </a:r>
            <a:r>
              <a:rPr lang="en-US" sz="2400">
                <a:solidFill>
                  <a:schemeClr val="tx1"/>
                </a:solidFill>
                <a:ea typeface="+mj-lt"/>
                <a:cs typeface="+mj-lt"/>
              </a:rPr>
              <a:t>a coordinator service is responsible for centralizing the saga's decision making and sequencing business logic.</a:t>
            </a:r>
          </a:p>
          <a:p>
            <a:endParaRPr lang="en-US">
              <a:solidFill>
                <a:schemeClr val="tx1"/>
              </a:solidFill>
              <a:cs typeface="Calibri Light"/>
            </a:endParaRPr>
          </a:p>
        </p:txBody>
      </p:sp>
      <p:sp>
        <p:nvSpPr>
          <p:cNvPr id="3" name="Text Placeholder 2">
            <a:extLst>
              <a:ext uri="{FF2B5EF4-FFF2-40B4-BE49-F238E27FC236}">
                <a16:creationId xmlns:a16="http://schemas.microsoft.com/office/drawing/2014/main" id="{3B1EF4A6-3676-4E49-9EAB-56984DBDD62F}"/>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28101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ea typeface="+mj-lt"/>
                <a:cs typeface="+mj-lt"/>
              </a:rPr>
              <a:t>Choreography</a:t>
            </a:r>
            <a:endParaRPr lang="en-US"/>
          </a:p>
        </p:txBody>
      </p:sp>
      <p:sp>
        <p:nvSpPr>
          <p:cNvPr id="3" name="TextBox 2">
            <a:extLst>
              <a:ext uri="{FF2B5EF4-FFF2-40B4-BE49-F238E27FC236}">
                <a16:creationId xmlns:a16="http://schemas.microsoft.com/office/drawing/2014/main" id="{C539EF4E-7C94-47B1-8448-5DA2DE2D7E90}"/>
              </a:ext>
            </a:extLst>
          </p:cNvPr>
          <p:cNvSpPr txBox="1"/>
          <p:nvPr/>
        </p:nvSpPr>
        <p:spPr>
          <a:xfrm>
            <a:off x="426661" y="1378425"/>
            <a:ext cx="11430863" cy="424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2400">
                <a:latin typeface="Calibri Light"/>
                <a:cs typeface="Calibri"/>
              </a:rPr>
              <a:t> Choreography e-commerce example: </a:t>
            </a:r>
            <a:endParaRPr lang="en-US" sz="2400">
              <a:latin typeface="Calibri Light"/>
              <a:cs typeface="Calibri Light"/>
            </a:endParaRPr>
          </a:p>
        </p:txBody>
      </p:sp>
      <p:pic>
        <p:nvPicPr>
          <p:cNvPr id="4" name="Picture 4" descr="A picture containing text, map&#10;&#10;Description generated with very high confidence">
            <a:extLst>
              <a:ext uri="{FF2B5EF4-FFF2-40B4-BE49-F238E27FC236}">
                <a16:creationId xmlns:a16="http://schemas.microsoft.com/office/drawing/2014/main" id="{E71460D0-05E2-48CE-91F1-C7C80D3942DB}"/>
              </a:ext>
            </a:extLst>
          </p:cNvPr>
          <p:cNvPicPr>
            <a:picLocks noChangeAspect="1"/>
          </p:cNvPicPr>
          <p:nvPr/>
        </p:nvPicPr>
        <p:blipFill>
          <a:blip r:embed="rId3"/>
          <a:stretch>
            <a:fillRect/>
          </a:stretch>
        </p:blipFill>
        <p:spPr>
          <a:xfrm>
            <a:off x="2233683" y="2344791"/>
            <a:ext cx="7212841" cy="4511284"/>
          </a:xfrm>
          <a:prstGeom prst="rect">
            <a:avLst/>
          </a:prstGeom>
        </p:spPr>
      </p:pic>
    </p:spTree>
    <p:extLst>
      <p:ext uri="{BB962C8B-B14F-4D97-AF65-F5344CB8AC3E}">
        <p14:creationId xmlns:p14="http://schemas.microsoft.com/office/powerpoint/2010/main" val="37532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42EE85-FFA9-4BD6-82E5-97A0CFE55877}"/>
              </a:ext>
            </a:extLst>
          </p:cNvPr>
          <p:cNvSpPr>
            <a:spLocks noGrp="1"/>
          </p:cNvSpPr>
          <p:nvPr>
            <p:ph type="body" sz="quarter" idx="17"/>
          </p:nvPr>
        </p:nvSpPr>
        <p:spPr/>
        <p:txBody>
          <a:bodyPr/>
          <a:lstStyle/>
          <a:p>
            <a:r>
              <a:rPr lang="en-US"/>
              <a:t>Choreography Rollback flow</a:t>
            </a:r>
          </a:p>
        </p:txBody>
      </p:sp>
      <p:sp>
        <p:nvSpPr>
          <p:cNvPr id="2" name="TextBox 1">
            <a:extLst>
              <a:ext uri="{FF2B5EF4-FFF2-40B4-BE49-F238E27FC236}">
                <a16:creationId xmlns:a16="http://schemas.microsoft.com/office/drawing/2014/main" id="{D873C05E-09B5-4AF9-B6C6-A1AC6173554A}"/>
              </a:ext>
            </a:extLst>
          </p:cNvPr>
          <p:cNvSpPr txBox="1"/>
          <p:nvPr/>
        </p:nvSpPr>
        <p:spPr>
          <a:xfrm>
            <a:off x="385690" y="1368189"/>
            <a:ext cx="11369407" cy="11633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For distributed transactions , a compensating transaction needs to be performed in case of any failure.</a:t>
            </a:r>
            <a:endParaRPr lang="en-US" sz="2400">
              <a:cs typeface="Calibri Light"/>
            </a:endParaRPr>
          </a:p>
          <a:p>
            <a:pPr>
              <a:lnSpc>
                <a:spcPct val="90000"/>
              </a:lnSpc>
            </a:pPr>
            <a:endParaRPr lang="en-US" sz="2400">
              <a:cs typeface="Calibri Light"/>
            </a:endParaRPr>
          </a:p>
        </p:txBody>
      </p:sp>
      <p:pic>
        <p:nvPicPr>
          <p:cNvPr id="12" name="Picture 12" descr="A picture containing text, map&#10;&#10;Description generated with very high confidence">
            <a:extLst>
              <a:ext uri="{FF2B5EF4-FFF2-40B4-BE49-F238E27FC236}">
                <a16:creationId xmlns:a16="http://schemas.microsoft.com/office/drawing/2014/main" id="{FEFE6D78-71AC-416C-8AA2-33363B59B816}"/>
              </a:ext>
            </a:extLst>
          </p:cNvPr>
          <p:cNvPicPr>
            <a:picLocks noChangeAspect="1"/>
          </p:cNvPicPr>
          <p:nvPr/>
        </p:nvPicPr>
        <p:blipFill>
          <a:blip r:embed="rId3"/>
          <a:stretch>
            <a:fillRect/>
          </a:stretch>
        </p:blipFill>
        <p:spPr>
          <a:xfrm>
            <a:off x="2586252" y="1999660"/>
            <a:ext cx="6757915" cy="4780741"/>
          </a:xfrm>
          <a:prstGeom prst="rect">
            <a:avLst/>
          </a:prstGeom>
        </p:spPr>
      </p:pic>
    </p:spTree>
    <p:extLst>
      <p:ext uri="{BB962C8B-B14F-4D97-AF65-F5344CB8AC3E}">
        <p14:creationId xmlns:p14="http://schemas.microsoft.com/office/powerpoint/2010/main" val="217038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F0D974-3CFA-4790-893D-DD813283CB9C}"/>
              </a:ext>
            </a:extLst>
          </p:cNvPr>
          <p:cNvSpPr>
            <a:spLocks noGrp="1"/>
          </p:cNvSpPr>
          <p:nvPr>
            <p:ph sz="quarter" idx="16"/>
          </p:nvPr>
        </p:nvSpPr>
        <p:spPr/>
        <p:txBody>
          <a:bodyPr anchor="t"/>
          <a:lstStyle/>
          <a:p>
            <a:r>
              <a:rPr lang="en-US">
                <a:ea typeface="+mj-lt"/>
                <a:cs typeface="+mj-lt"/>
              </a:rPr>
              <a:t> Orchestration e-commerce example:</a:t>
            </a:r>
            <a:endParaRPr lang="en-US"/>
          </a:p>
        </p:txBody>
      </p:sp>
      <p:sp>
        <p:nvSpPr>
          <p:cNvPr id="3" name="Text Placeholder 2">
            <a:extLst>
              <a:ext uri="{FF2B5EF4-FFF2-40B4-BE49-F238E27FC236}">
                <a16:creationId xmlns:a16="http://schemas.microsoft.com/office/drawing/2014/main" id="{8D472967-3074-489D-9E7C-FD3AA32872B1}"/>
              </a:ext>
            </a:extLst>
          </p:cNvPr>
          <p:cNvSpPr>
            <a:spLocks noGrp="1"/>
          </p:cNvSpPr>
          <p:nvPr>
            <p:ph type="body" sz="quarter" idx="17"/>
          </p:nvPr>
        </p:nvSpPr>
        <p:spPr/>
        <p:txBody>
          <a:bodyPr/>
          <a:lstStyle/>
          <a:p>
            <a:r>
              <a:rPr lang="en-US">
                <a:ea typeface="+mj-lt"/>
                <a:cs typeface="+mj-lt"/>
              </a:rPr>
              <a:t>Orchestration</a:t>
            </a:r>
          </a:p>
        </p:txBody>
      </p:sp>
      <p:pic>
        <p:nvPicPr>
          <p:cNvPr id="4" name="Picture 4" descr="A picture containing text, map&#10;&#10;Description generated with very high confidence">
            <a:extLst>
              <a:ext uri="{FF2B5EF4-FFF2-40B4-BE49-F238E27FC236}">
                <a16:creationId xmlns:a16="http://schemas.microsoft.com/office/drawing/2014/main" id="{9639CEED-043B-49E6-87B7-9B2E5B265EA7}"/>
              </a:ext>
            </a:extLst>
          </p:cNvPr>
          <p:cNvPicPr>
            <a:picLocks noChangeAspect="1"/>
          </p:cNvPicPr>
          <p:nvPr/>
        </p:nvPicPr>
        <p:blipFill>
          <a:blip r:embed="rId3"/>
          <a:stretch>
            <a:fillRect/>
          </a:stretch>
        </p:blipFill>
        <p:spPr>
          <a:xfrm>
            <a:off x="2220686" y="2208164"/>
            <a:ext cx="8471805" cy="4441922"/>
          </a:xfrm>
          <a:prstGeom prst="rect">
            <a:avLst/>
          </a:prstGeom>
        </p:spPr>
      </p:pic>
    </p:spTree>
    <p:extLst>
      <p:ext uri="{BB962C8B-B14F-4D97-AF65-F5344CB8AC3E}">
        <p14:creationId xmlns:p14="http://schemas.microsoft.com/office/powerpoint/2010/main" val="308022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4F26B2-3236-4633-869B-9A99B0F65542}"/>
              </a:ext>
            </a:extLst>
          </p:cNvPr>
          <p:cNvSpPr>
            <a:spLocks noGrp="1"/>
          </p:cNvSpPr>
          <p:nvPr>
            <p:ph sz="quarter" idx="16"/>
          </p:nvPr>
        </p:nvSpPr>
        <p:spPr/>
        <p:txBody>
          <a:bodyPr anchor="t"/>
          <a:lstStyle/>
          <a:p>
            <a:pPr>
              <a:lnSpc>
                <a:spcPct val="100000"/>
              </a:lnSpc>
              <a:spcBef>
                <a:spcPts val="0"/>
              </a:spcBef>
            </a:pPr>
            <a:r>
              <a:rPr lang="en-US">
                <a:cs typeface="Calibri Light"/>
              </a:rPr>
              <a:t>Rollbacks are a lot easier when you there is an orchestrator to coordinate everything:</a:t>
            </a:r>
            <a:endParaRPr lang="en-US">
              <a:ea typeface="+mj-lt"/>
              <a:cs typeface="+mj-lt"/>
            </a:endParaRPr>
          </a:p>
          <a:p>
            <a:pPr>
              <a:spcBef>
                <a:spcPts val="0"/>
              </a:spcBef>
            </a:pPr>
            <a:endParaRPr lang="en-US">
              <a:ea typeface="+mj-lt"/>
              <a:cs typeface="+mj-lt"/>
            </a:endParaRPr>
          </a:p>
          <a:p>
            <a:endParaRPr lang="en-US">
              <a:cs typeface="Calibri Light"/>
            </a:endParaRPr>
          </a:p>
          <a:p>
            <a:endParaRPr lang="en-US">
              <a:cs typeface="Calibri Light"/>
            </a:endParaRPr>
          </a:p>
        </p:txBody>
      </p:sp>
      <p:sp>
        <p:nvSpPr>
          <p:cNvPr id="3" name="Text Placeholder 2">
            <a:extLst>
              <a:ext uri="{FF2B5EF4-FFF2-40B4-BE49-F238E27FC236}">
                <a16:creationId xmlns:a16="http://schemas.microsoft.com/office/drawing/2014/main" id="{B9C77F0C-767F-4514-AF14-328B2BD707AF}"/>
              </a:ext>
            </a:extLst>
          </p:cNvPr>
          <p:cNvSpPr>
            <a:spLocks noGrp="1"/>
          </p:cNvSpPr>
          <p:nvPr>
            <p:ph type="body" sz="quarter" idx="17"/>
          </p:nvPr>
        </p:nvSpPr>
        <p:spPr/>
        <p:txBody>
          <a:bodyPr/>
          <a:lstStyle/>
          <a:p>
            <a:endParaRPr lang="en-US"/>
          </a:p>
        </p:txBody>
      </p:sp>
      <p:pic>
        <p:nvPicPr>
          <p:cNvPr id="7" name="Picture 7" descr="A close up of a map&#10;&#10;Description generated with high confidence">
            <a:extLst>
              <a:ext uri="{FF2B5EF4-FFF2-40B4-BE49-F238E27FC236}">
                <a16:creationId xmlns:a16="http://schemas.microsoft.com/office/drawing/2014/main" id="{130EBB5D-2FC6-48B5-9C5C-31CFC4A1954B}"/>
              </a:ext>
            </a:extLst>
          </p:cNvPr>
          <p:cNvPicPr>
            <a:picLocks noChangeAspect="1"/>
          </p:cNvPicPr>
          <p:nvPr/>
        </p:nvPicPr>
        <p:blipFill>
          <a:blip r:embed="rId2"/>
          <a:stretch>
            <a:fillRect/>
          </a:stretch>
        </p:blipFill>
        <p:spPr>
          <a:xfrm>
            <a:off x="1676401" y="2378785"/>
            <a:ext cx="9011727" cy="4331232"/>
          </a:xfrm>
          <a:prstGeom prst="rect">
            <a:avLst/>
          </a:prstGeom>
        </p:spPr>
      </p:pic>
    </p:spTree>
    <p:extLst>
      <p:ext uri="{BB962C8B-B14F-4D97-AF65-F5344CB8AC3E}">
        <p14:creationId xmlns:p14="http://schemas.microsoft.com/office/powerpoint/2010/main" val="312417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F79613E-9890-45B0-84AC-DEDDA87F0F17}"/>
              </a:ext>
            </a:extLst>
          </p:cNvPr>
          <p:cNvSpPr/>
          <p:nvPr/>
        </p:nvSpPr>
        <p:spPr>
          <a:xfrm>
            <a:off x="5829300" y="4343399"/>
            <a:ext cx="4095750" cy="1238250"/>
          </a:xfrm>
          <a:prstGeom prst="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7"/>
          </p:nvPr>
        </p:nvSpPr>
        <p:spPr/>
        <p:txBody>
          <a:bodyPr/>
          <a:lstStyle/>
          <a:p>
            <a:r>
              <a:rPr lang="en-US"/>
              <a:t>Monolithic architecture</a:t>
            </a:r>
          </a:p>
        </p:txBody>
      </p:sp>
      <p:sp>
        <p:nvSpPr>
          <p:cNvPr id="4" name="Rectangle 3"/>
          <p:cNvSpPr/>
          <p:nvPr/>
        </p:nvSpPr>
        <p:spPr>
          <a:xfrm>
            <a:off x="149081" y="1985590"/>
            <a:ext cx="5075582" cy="4647426"/>
          </a:xfrm>
          <a:prstGeom prst="rect">
            <a:avLst/>
          </a:prstGeom>
        </p:spPr>
        <p:txBody>
          <a:bodyPr wrap="square" anchor="t">
            <a:spAutoFit/>
          </a:bodyPr>
          <a:lstStyle/>
          <a:p>
            <a:pPr marL="228600" indent="-228600">
              <a:lnSpc>
                <a:spcPct val="90000"/>
              </a:lnSpc>
              <a:spcBef>
                <a:spcPts val="2400"/>
              </a:spcBef>
              <a:buClr>
                <a:srgbClr val="3E3D40"/>
              </a:buClr>
              <a:buSzPct val="80000"/>
              <a:buFont typeface="Wingdings" panose="05000000000000000000" pitchFamily="2" charset="2"/>
              <a:buChar char="§"/>
            </a:pPr>
            <a:r>
              <a:rPr lang="en" sz="2400">
                <a:solidFill>
                  <a:srgbClr val="3E3D40"/>
                </a:solidFill>
                <a:latin typeface="+mj-lt"/>
              </a:rPr>
              <a:t>Single and large codebase</a:t>
            </a:r>
          </a:p>
          <a:p>
            <a:pPr marL="228600" indent="-228600">
              <a:lnSpc>
                <a:spcPct val="90000"/>
              </a:lnSpc>
              <a:spcBef>
                <a:spcPts val="2400"/>
              </a:spcBef>
              <a:buClr>
                <a:srgbClr val="3E3D40"/>
              </a:buClr>
              <a:buSzPct val="80000"/>
              <a:buFont typeface="Wingdings" panose="05000000000000000000" pitchFamily="2" charset="2"/>
              <a:buChar char="§"/>
            </a:pPr>
            <a:r>
              <a:rPr lang="en" sz="2400">
                <a:solidFill>
                  <a:srgbClr val="3E3D40"/>
                </a:solidFill>
                <a:latin typeface="+mj-lt"/>
              </a:rPr>
              <a:t>Most often every layer is in a separate package</a:t>
            </a:r>
          </a:p>
          <a:p>
            <a:pPr marL="228600" indent="-228600">
              <a:lnSpc>
                <a:spcPct val="90000"/>
              </a:lnSpc>
              <a:spcBef>
                <a:spcPts val="2400"/>
              </a:spcBef>
              <a:buClr>
                <a:srgbClr val="3E3D40"/>
              </a:buClr>
              <a:buSzPct val="80000"/>
              <a:buFont typeface="Wingdings" panose="05000000000000000000" pitchFamily="2" charset="2"/>
              <a:buChar char="§"/>
            </a:pPr>
            <a:r>
              <a:rPr lang="en" sz="2400">
                <a:solidFill>
                  <a:srgbClr val="3E3D40"/>
                </a:solidFill>
                <a:latin typeface="+mj-lt"/>
              </a:rPr>
              <a:t>Many components, no clear ownership</a:t>
            </a:r>
          </a:p>
          <a:p>
            <a:pPr marL="228600" indent="-228600">
              <a:lnSpc>
                <a:spcPct val="90000"/>
              </a:lnSpc>
              <a:spcBef>
                <a:spcPts val="2400"/>
              </a:spcBef>
              <a:buClr>
                <a:srgbClr val="3E3D40"/>
              </a:buClr>
              <a:buSzPct val="80000"/>
              <a:buFont typeface="Wingdings" panose="05000000000000000000" pitchFamily="2" charset="2"/>
              <a:buChar char="§"/>
            </a:pPr>
            <a:r>
              <a:rPr lang="en" sz="2400">
                <a:solidFill>
                  <a:srgbClr val="3E3D40"/>
                </a:solidFill>
                <a:latin typeface="+mj-lt"/>
              </a:rPr>
              <a:t>Single RDBMS serves as a data store for entire application. Hence, strongly consistent transactions are more popular.</a:t>
            </a:r>
          </a:p>
          <a:p>
            <a:pPr marL="228600" indent="-228600">
              <a:lnSpc>
                <a:spcPct val="90000"/>
              </a:lnSpc>
              <a:spcBef>
                <a:spcPts val="2400"/>
              </a:spcBef>
              <a:buClr>
                <a:srgbClr val="3E3D40"/>
              </a:buClr>
              <a:buSzPct val="80000"/>
              <a:buFont typeface="Wingdings" panose="05000000000000000000" pitchFamily="2" charset="2"/>
              <a:buChar char="§"/>
            </a:pPr>
            <a:r>
              <a:rPr lang="en" sz="2400">
                <a:solidFill>
                  <a:srgbClr val="3E3D40"/>
                </a:solidFill>
                <a:latin typeface="+mj-lt"/>
              </a:rPr>
              <a:t>Long deployment cycles</a:t>
            </a:r>
          </a:p>
        </p:txBody>
      </p:sp>
      <p:pic>
        <p:nvPicPr>
          <p:cNvPr id="2" name="Picture 4" descr="A close up of electronics&#10;&#10;Description generated with high confidence">
            <a:extLst>
              <a:ext uri="{FF2B5EF4-FFF2-40B4-BE49-F238E27FC236}">
                <a16:creationId xmlns:a16="http://schemas.microsoft.com/office/drawing/2014/main" id="{33F1F72A-FD87-46A2-B23D-70BF9054BD9C}"/>
              </a:ext>
            </a:extLst>
          </p:cNvPr>
          <p:cNvPicPr>
            <a:picLocks noChangeAspect="1"/>
          </p:cNvPicPr>
          <p:nvPr/>
        </p:nvPicPr>
        <p:blipFill>
          <a:blip r:embed="rId3"/>
          <a:stretch>
            <a:fillRect/>
          </a:stretch>
        </p:blipFill>
        <p:spPr>
          <a:xfrm>
            <a:off x="5505450" y="1890130"/>
            <a:ext cx="5705475" cy="429789"/>
          </a:xfrm>
          <a:prstGeom prst="rect">
            <a:avLst/>
          </a:prstGeom>
        </p:spPr>
      </p:pic>
      <p:pic>
        <p:nvPicPr>
          <p:cNvPr id="9" name="Picture 9" descr="A picture containing sky&#10;&#10;Description generated with high confidence">
            <a:extLst>
              <a:ext uri="{FF2B5EF4-FFF2-40B4-BE49-F238E27FC236}">
                <a16:creationId xmlns:a16="http://schemas.microsoft.com/office/drawing/2014/main" id="{648B621F-59B0-4695-A5C9-A3C4D33A6288}"/>
              </a:ext>
            </a:extLst>
          </p:cNvPr>
          <p:cNvPicPr>
            <a:picLocks noChangeAspect="1"/>
          </p:cNvPicPr>
          <p:nvPr/>
        </p:nvPicPr>
        <p:blipFill>
          <a:blip r:embed="rId4"/>
          <a:stretch>
            <a:fillRect/>
          </a:stretch>
        </p:blipFill>
        <p:spPr>
          <a:xfrm>
            <a:off x="7362825" y="2933700"/>
            <a:ext cx="2000250" cy="590550"/>
          </a:xfrm>
          <a:prstGeom prst="rect">
            <a:avLst/>
          </a:prstGeom>
        </p:spPr>
      </p:pic>
      <p:sp>
        <p:nvSpPr>
          <p:cNvPr id="16" name="Rectangle 15">
            <a:extLst>
              <a:ext uri="{FF2B5EF4-FFF2-40B4-BE49-F238E27FC236}">
                <a16:creationId xmlns:a16="http://schemas.microsoft.com/office/drawing/2014/main" id="{202A0FAA-D008-4852-B490-AFDC386D5ED7}"/>
              </a:ext>
            </a:extLst>
          </p:cNvPr>
          <p:cNvSpPr/>
          <p:nvPr/>
        </p:nvSpPr>
        <p:spPr>
          <a:xfrm>
            <a:off x="6134100" y="4067175"/>
            <a:ext cx="4095750" cy="1238250"/>
          </a:xfrm>
          <a:prstGeom prst="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cs typeface="Calibri Light"/>
              </a:rPr>
              <a:t>Monolithic App</a:t>
            </a:r>
          </a:p>
          <a:p>
            <a:pPr algn="ctr"/>
            <a:endParaRPr lang="en-US">
              <a:cs typeface="Calibri Light"/>
            </a:endParaRPr>
          </a:p>
          <a:p>
            <a:pPr algn="ctr"/>
            <a:endParaRPr lang="en-US">
              <a:cs typeface="Calibri Light"/>
            </a:endParaRPr>
          </a:p>
          <a:p>
            <a:pPr algn="ctr"/>
            <a:endParaRPr lang="en-US">
              <a:cs typeface="Calibri Light"/>
            </a:endParaRPr>
          </a:p>
        </p:txBody>
      </p:sp>
      <p:pic>
        <p:nvPicPr>
          <p:cNvPr id="18" name="Picture 18">
            <a:extLst>
              <a:ext uri="{FF2B5EF4-FFF2-40B4-BE49-F238E27FC236}">
                <a16:creationId xmlns:a16="http://schemas.microsoft.com/office/drawing/2014/main" id="{8DF387AF-3C51-421C-AD5C-A1CAA7704B5D}"/>
              </a:ext>
            </a:extLst>
          </p:cNvPr>
          <p:cNvPicPr>
            <a:picLocks noChangeAspect="1"/>
          </p:cNvPicPr>
          <p:nvPr/>
        </p:nvPicPr>
        <p:blipFill>
          <a:blip r:embed="rId5"/>
          <a:stretch>
            <a:fillRect/>
          </a:stretch>
        </p:blipFill>
        <p:spPr>
          <a:xfrm>
            <a:off x="10934700" y="4267200"/>
            <a:ext cx="933450" cy="923925"/>
          </a:xfrm>
          <a:prstGeom prst="rect">
            <a:avLst/>
          </a:prstGeom>
        </p:spPr>
      </p:pic>
      <p:cxnSp>
        <p:nvCxnSpPr>
          <p:cNvPr id="20" name="Straight Arrow Connector 19">
            <a:extLst>
              <a:ext uri="{FF2B5EF4-FFF2-40B4-BE49-F238E27FC236}">
                <a16:creationId xmlns:a16="http://schemas.microsoft.com/office/drawing/2014/main" id="{49C3DA94-09FB-4B7D-81E0-28CDCB85D912}"/>
              </a:ext>
            </a:extLst>
          </p:cNvPr>
          <p:cNvCxnSpPr/>
          <p:nvPr/>
        </p:nvCxnSpPr>
        <p:spPr>
          <a:xfrm flipV="1">
            <a:off x="5619750" y="2362200"/>
            <a:ext cx="5581650" cy="47625"/>
          </a:xfrm>
          <a:prstGeom prst="straightConnector1">
            <a:avLst/>
          </a:prstGeom>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C373A8F-A4D3-41EE-832E-D8E076733493}"/>
              </a:ext>
            </a:extLst>
          </p:cNvPr>
          <p:cNvCxnSpPr>
            <a:cxnSpLocks/>
          </p:cNvCxnSpPr>
          <p:nvPr/>
        </p:nvCxnSpPr>
        <p:spPr>
          <a:xfrm>
            <a:off x="8267700" y="2381250"/>
            <a:ext cx="19050" cy="552450"/>
          </a:xfrm>
          <a:prstGeom prst="straightConnector1">
            <a:avLst/>
          </a:prstGeom>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6899D7D1-4E1F-492E-BE23-F03A4DC4FB60}"/>
              </a:ext>
            </a:extLst>
          </p:cNvPr>
          <p:cNvCxnSpPr/>
          <p:nvPr/>
        </p:nvCxnSpPr>
        <p:spPr>
          <a:xfrm flipV="1">
            <a:off x="10220325" y="4724400"/>
            <a:ext cx="714375" cy="952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2A29A59F-28EC-4F4C-9BB2-1B99746A794E}"/>
              </a:ext>
            </a:extLst>
          </p:cNvPr>
          <p:cNvSpPr/>
          <p:nvPr/>
        </p:nvSpPr>
        <p:spPr>
          <a:xfrm>
            <a:off x="6219825" y="4724400"/>
            <a:ext cx="1247775" cy="4857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cs typeface="Calibri Light"/>
              </a:rPr>
              <a:t>Account</a:t>
            </a:r>
          </a:p>
          <a:p>
            <a:pPr algn="ctr"/>
            <a:r>
              <a:rPr lang="en-US" sz="1400">
                <a:cs typeface="Calibri Light"/>
              </a:rPr>
              <a:t>Component</a:t>
            </a:r>
          </a:p>
        </p:txBody>
      </p:sp>
      <p:sp>
        <p:nvSpPr>
          <p:cNvPr id="26" name="Rectangle 25">
            <a:extLst>
              <a:ext uri="{FF2B5EF4-FFF2-40B4-BE49-F238E27FC236}">
                <a16:creationId xmlns:a16="http://schemas.microsoft.com/office/drawing/2014/main" id="{24BFFE05-E5E2-4DF7-B162-A933E7EF1ECB}"/>
              </a:ext>
            </a:extLst>
          </p:cNvPr>
          <p:cNvSpPr/>
          <p:nvPr/>
        </p:nvSpPr>
        <p:spPr>
          <a:xfrm>
            <a:off x="7591425" y="4724399"/>
            <a:ext cx="1247775" cy="4857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cs typeface="Calibri Light"/>
              </a:rPr>
              <a:t>Product</a:t>
            </a:r>
          </a:p>
          <a:p>
            <a:pPr algn="ctr"/>
            <a:r>
              <a:rPr lang="en-US" sz="1400">
                <a:cs typeface="Calibri Light"/>
              </a:rPr>
              <a:t>Component</a:t>
            </a:r>
          </a:p>
        </p:txBody>
      </p:sp>
      <p:sp>
        <p:nvSpPr>
          <p:cNvPr id="27" name="Rectangle 26">
            <a:extLst>
              <a:ext uri="{FF2B5EF4-FFF2-40B4-BE49-F238E27FC236}">
                <a16:creationId xmlns:a16="http://schemas.microsoft.com/office/drawing/2014/main" id="{04A7F681-419E-490F-A979-66762EBEE7AB}"/>
              </a:ext>
            </a:extLst>
          </p:cNvPr>
          <p:cNvSpPr/>
          <p:nvPr/>
        </p:nvSpPr>
        <p:spPr>
          <a:xfrm>
            <a:off x="8934450" y="4724400"/>
            <a:ext cx="1247775" cy="4857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cs typeface="Calibri Light"/>
              </a:rPr>
              <a:t>Customer</a:t>
            </a:r>
          </a:p>
          <a:p>
            <a:pPr algn="ctr"/>
            <a:r>
              <a:rPr lang="en-US" sz="1400">
                <a:cs typeface="Calibri Light"/>
              </a:rPr>
              <a:t>Component</a:t>
            </a:r>
          </a:p>
        </p:txBody>
      </p:sp>
      <p:cxnSp>
        <p:nvCxnSpPr>
          <p:cNvPr id="28" name="Straight Arrow Connector 27">
            <a:extLst>
              <a:ext uri="{FF2B5EF4-FFF2-40B4-BE49-F238E27FC236}">
                <a16:creationId xmlns:a16="http://schemas.microsoft.com/office/drawing/2014/main" id="{4D9C843D-1726-40DB-BDAA-7CC3AD53C8E9}"/>
              </a:ext>
            </a:extLst>
          </p:cNvPr>
          <p:cNvCxnSpPr/>
          <p:nvPr/>
        </p:nvCxnSpPr>
        <p:spPr>
          <a:xfrm flipH="1">
            <a:off x="7134225" y="3467100"/>
            <a:ext cx="1123950" cy="561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22FCBCC-9C2D-4B1B-B393-546B7212D434}"/>
              </a:ext>
            </a:extLst>
          </p:cNvPr>
          <p:cNvCxnSpPr>
            <a:cxnSpLocks/>
          </p:cNvCxnSpPr>
          <p:nvPr/>
        </p:nvCxnSpPr>
        <p:spPr>
          <a:xfrm>
            <a:off x="8305800" y="3476624"/>
            <a:ext cx="1028700" cy="600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624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chor="t"/>
          <a:lstStyle/>
          <a:p>
            <a:r>
              <a:rPr lang="en-IN">
                <a:latin typeface="Calibri Light"/>
                <a:cs typeface="Calibri Light"/>
              </a:rPr>
              <a:t>Thank You!</a:t>
            </a:r>
            <a:endParaRPr lang="en-US"/>
          </a:p>
        </p:txBody>
      </p:sp>
    </p:spTree>
    <p:extLst>
      <p:ext uri="{BB962C8B-B14F-4D97-AF65-F5344CB8AC3E}">
        <p14:creationId xmlns:p14="http://schemas.microsoft.com/office/powerpoint/2010/main" val="396467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7FF635-6854-4600-8B12-427C8DAADC90}"/>
              </a:ext>
            </a:extLst>
          </p:cNvPr>
          <p:cNvSpPr/>
          <p:nvPr/>
        </p:nvSpPr>
        <p:spPr>
          <a:xfrm>
            <a:off x="5495924" y="3228974"/>
            <a:ext cx="4095750" cy="1238250"/>
          </a:xfrm>
          <a:prstGeom prst="rect">
            <a:avLst/>
          </a:prstGeom>
          <a:solidFill>
            <a:schemeClr val="accent2">
              <a:lumMod val="60000"/>
              <a:lumOff val="40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Calibri Light"/>
            </a:endParaRPr>
          </a:p>
        </p:txBody>
      </p:sp>
      <p:sp>
        <p:nvSpPr>
          <p:cNvPr id="24" name="Rectangle 23">
            <a:extLst>
              <a:ext uri="{FF2B5EF4-FFF2-40B4-BE49-F238E27FC236}">
                <a16:creationId xmlns:a16="http://schemas.microsoft.com/office/drawing/2014/main" id="{4AB3A6C9-3B64-4FC6-9401-ED52D732A728}"/>
              </a:ext>
            </a:extLst>
          </p:cNvPr>
          <p:cNvSpPr/>
          <p:nvPr/>
        </p:nvSpPr>
        <p:spPr>
          <a:xfrm>
            <a:off x="5657849" y="3486149"/>
            <a:ext cx="4095750" cy="1238250"/>
          </a:xfrm>
          <a:prstGeom prst="rect">
            <a:avLst/>
          </a:prstGeom>
          <a:solidFill>
            <a:schemeClr val="accent2">
              <a:lumMod val="60000"/>
              <a:lumOff val="40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Calibri Light"/>
            </a:endParaRPr>
          </a:p>
        </p:txBody>
      </p:sp>
      <p:sp>
        <p:nvSpPr>
          <p:cNvPr id="23" name="Rectangle 22">
            <a:extLst>
              <a:ext uri="{FF2B5EF4-FFF2-40B4-BE49-F238E27FC236}">
                <a16:creationId xmlns:a16="http://schemas.microsoft.com/office/drawing/2014/main" id="{84C1CBB2-8CBC-43E1-84F5-3276E0B7A7B0}"/>
              </a:ext>
            </a:extLst>
          </p:cNvPr>
          <p:cNvSpPr/>
          <p:nvPr/>
        </p:nvSpPr>
        <p:spPr>
          <a:xfrm>
            <a:off x="5895975" y="3809999"/>
            <a:ext cx="4095750" cy="1238250"/>
          </a:xfrm>
          <a:prstGeom prst="rect">
            <a:avLst/>
          </a:prstGeom>
          <a:solidFill>
            <a:schemeClr val="accent2">
              <a:lumMod val="60000"/>
              <a:lumOff val="40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cs typeface="Calibri Light"/>
            </a:endParaRPr>
          </a:p>
        </p:txBody>
      </p:sp>
      <p:sp>
        <p:nvSpPr>
          <p:cNvPr id="7" name="Text Placeholder 6"/>
          <p:cNvSpPr>
            <a:spLocks noGrp="1"/>
          </p:cNvSpPr>
          <p:nvPr>
            <p:ph type="body" sz="quarter" idx="17"/>
          </p:nvPr>
        </p:nvSpPr>
        <p:spPr/>
        <p:txBody>
          <a:bodyPr/>
          <a:lstStyle/>
          <a:p>
            <a:r>
              <a:rPr lang="en-US"/>
              <a:t>Monolithic architecture- How it scales?</a:t>
            </a:r>
          </a:p>
        </p:txBody>
      </p:sp>
      <p:sp>
        <p:nvSpPr>
          <p:cNvPr id="6" name="Rectangle 5"/>
          <p:cNvSpPr/>
          <p:nvPr/>
        </p:nvSpPr>
        <p:spPr>
          <a:xfrm>
            <a:off x="120859" y="2562383"/>
            <a:ext cx="5075582" cy="1729704"/>
          </a:xfrm>
          <a:prstGeom prst="rect">
            <a:avLst/>
          </a:prstGeom>
        </p:spPr>
        <p:txBody>
          <a:bodyPr wrap="square" anchor="t">
            <a:spAutoFit/>
          </a:bodyPr>
          <a:lstStyle/>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Puts all functionality in a single process</a:t>
            </a:r>
          </a:p>
          <a:p>
            <a:pPr marL="228600" indent="-228600">
              <a:lnSpc>
                <a:spcPct val="90000"/>
              </a:lnSpc>
              <a:spcBef>
                <a:spcPts val="2400"/>
              </a:spcBef>
              <a:buClr>
                <a:srgbClr val="3E3D40"/>
              </a:buClr>
              <a:buSzPct val="80000"/>
              <a:buFont typeface="Wingdings" panose="05000000000000000000" pitchFamily="2" charset="2"/>
              <a:buChar char="§"/>
            </a:pPr>
            <a:r>
              <a:rPr lang="en-US" sz="2400">
                <a:solidFill>
                  <a:srgbClr val="3E3D40"/>
                </a:solidFill>
                <a:latin typeface="+mj-lt"/>
              </a:rPr>
              <a:t>Scaling takes place by replicating the monolith on separate servers</a:t>
            </a:r>
            <a:endParaRPr lang="en" sz="2400">
              <a:solidFill>
                <a:srgbClr val="3E3D40"/>
              </a:solidFill>
              <a:latin typeface="+mj-lt"/>
            </a:endParaRPr>
          </a:p>
        </p:txBody>
      </p:sp>
      <p:sp>
        <p:nvSpPr>
          <p:cNvPr id="3" name="Rectangle 2">
            <a:extLst>
              <a:ext uri="{FF2B5EF4-FFF2-40B4-BE49-F238E27FC236}">
                <a16:creationId xmlns:a16="http://schemas.microsoft.com/office/drawing/2014/main" id="{30194D51-0F58-431B-994A-07053667049D}"/>
              </a:ext>
            </a:extLst>
          </p:cNvPr>
          <p:cNvSpPr/>
          <p:nvPr/>
        </p:nvSpPr>
        <p:spPr>
          <a:xfrm>
            <a:off x="6134100" y="4067175"/>
            <a:ext cx="4095750" cy="1238250"/>
          </a:xfrm>
          <a:prstGeom prst="rect">
            <a:avLst/>
          </a:prstGeom>
          <a:solidFill>
            <a:schemeClr val="accent2">
              <a:lumMod val="60000"/>
              <a:lumOff val="40000"/>
            </a:schemeClr>
          </a:solidFill>
          <a:ln>
            <a:solidFill>
              <a:schemeClr val="bg2">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cs typeface="Calibri Light"/>
              </a:rPr>
              <a:t>Monolithic App</a:t>
            </a:r>
          </a:p>
          <a:p>
            <a:pPr algn="ctr"/>
            <a:endParaRPr lang="en-US">
              <a:cs typeface="Calibri Light"/>
            </a:endParaRPr>
          </a:p>
          <a:p>
            <a:pPr algn="ctr"/>
            <a:endParaRPr lang="en-US">
              <a:cs typeface="Calibri Light"/>
            </a:endParaRPr>
          </a:p>
          <a:p>
            <a:pPr algn="ctr"/>
            <a:endParaRPr lang="en-US">
              <a:cs typeface="Calibri Light"/>
            </a:endParaRPr>
          </a:p>
        </p:txBody>
      </p:sp>
      <p:sp>
        <p:nvSpPr>
          <p:cNvPr id="10" name="Rectangle 9">
            <a:extLst>
              <a:ext uri="{FF2B5EF4-FFF2-40B4-BE49-F238E27FC236}">
                <a16:creationId xmlns:a16="http://schemas.microsoft.com/office/drawing/2014/main" id="{7086F766-3B10-45FB-A38F-13FE8B821313}"/>
              </a:ext>
            </a:extLst>
          </p:cNvPr>
          <p:cNvSpPr/>
          <p:nvPr/>
        </p:nvSpPr>
        <p:spPr>
          <a:xfrm>
            <a:off x="6219825" y="4724400"/>
            <a:ext cx="1247775" cy="4857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cs typeface="Calibri Light"/>
              </a:rPr>
              <a:t>Account</a:t>
            </a:r>
          </a:p>
          <a:p>
            <a:pPr algn="ctr"/>
            <a:r>
              <a:rPr lang="en-US" sz="1400">
                <a:cs typeface="Calibri Light"/>
              </a:rPr>
              <a:t>Component</a:t>
            </a:r>
          </a:p>
        </p:txBody>
      </p:sp>
      <p:sp>
        <p:nvSpPr>
          <p:cNvPr id="14" name="Rectangle 13">
            <a:extLst>
              <a:ext uri="{FF2B5EF4-FFF2-40B4-BE49-F238E27FC236}">
                <a16:creationId xmlns:a16="http://schemas.microsoft.com/office/drawing/2014/main" id="{F51F39F4-81CF-4A48-AD63-AFA17AE7E1D1}"/>
              </a:ext>
            </a:extLst>
          </p:cNvPr>
          <p:cNvSpPr/>
          <p:nvPr/>
        </p:nvSpPr>
        <p:spPr>
          <a:xfrm>
            <a:off x="7591425" y="4724399"/>
            <a:ext cx="1247775" cy="4857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cs typeface="Calibri Light"/>
              </a:rPr>
              <a:t>Product</a:t>
            </a:r>
          </a:p>
          <a:p>
            <a:pPr algn="ctr"/>
            <a:r>
              <a:rPr lang="en-US" sz="1400">
                <a:cs typeface="Calibri Light"/>
              </a:rPr>
              <a:t>Component</a:t>
            </a:r>
          </a:p>
        </p:txBody>
      </p:sp>
      <p:sp>
        <p:nvSpPr>
          <p:cNvPr id="16" name="Rectangle 15">
            <a:extLst>
              <a:ext uri="{FF2B5EF4-FFF2-40B4-BE49-F238E27FC236}">
                <a16:creationId xmlns:a16="http://schemas.microsoft.com/office/drawing/2014/main" id="{3B96532D-FA1F-4298-9872-0EEEACCD3EEE}"/>
              </a:ext>
            </a:extLst>
          </p:cNvPr>
          <p:cNvSpPr/>
          <p:nvPr/>
        </p:nvSpPr>
        <p:spPr>
          <a:xfrm>
            <a:off x="8934450" y="4724400"/>
            <a:ext cx="1247775" cy="4857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cs typeface="Calibri Light"/>
              </a:rPr>
              <a:t>Customer</a:t>
            </a:r>
          </a:p>
          <a:p>
            <a:pPr algn="ctr"/>
            <a:r>
              <a:rPr lang="en-US" sz="1400">
                <a:cs typeface="Calibri Light"/>
              </a:rPr>
              <a:t>Component</a:t>
            </a:r>
          </a:p>
        </p:txBody>
      </p:sp>
    </p:spTree>
    <p:extLst>
      <p:ext uri="{BB962C8B-B14F-4D97-AF65-F5344CB8AC3E}">
        <p14:creationId xmlns:p14="http://schemas.microsoft.com/office/powerpoint/2010/main" val="133461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a:t>Problems | Monolithic architecture</a:t>
            </a:r>
          </a:p>
        </p:txBody>
      </p:sp>
      <p:sp>
        <p:nvSpPr>
          <p:cNvPr id="3" name="Content Placeholder 2"/>
          <p:cNvSpPr>
            <a:spLocks noGrp="1"/>
          </p:cNvSpPr>
          <p:nvPr>
            <p:ph idx="4294967295"/>
          </p:nvPr>
        </p:nvSpPr>
        <p:spPr>
          <a:xfrm>
            <a:off x="442053" y="1250449"/>
            <a:ext cx="6353741" cy="4351338"/>
          </a:xfrm>
          <a:prstGeom prst="rect">
            <a:avLst/>
          </a:prstGeom>
        </p:spPr>
        <p:txBody>
          <a:bodyPr anchor="t">
            <a:noAutofit/>
          </a:bodyPr>
          <a:lstStyle/>
          <a:p>
            <a:pPr marL="228600" lvl="1" indent="-228600" defTabSz="914400">
              <a:lnSpc>
                <a:spcPct val="11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“Spaghetti”, “big ball of mud” code</a:t>
            </a:r>
            <a:endParaRPr lang="en-IN" sz="2000">
              <a:solidFill>
                <a:srgbClr val="3E3D40"/>
              </a:solidFill>
              <a:latin typeface="+mj-lt"/>
              <a:cs typeface="Calibri Light"/>
            </a:endParaRPr>
          </a:p>
          <a:p>
            <a:pPr marL="228600" lvl="1" indent="-228600" defTabSz="914400">
              <a:lnSpc>
                <a:spcPct val="11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Tightly coupled</a:t>
            </a:r>
            <a:endParaRPr lang="en-IN" sz="2000">
              <a:solidFill>
                <a:srgbClr val="3E3D40"/>
              </a:solidFill>
              <a:latin typeface="+mj-lt"/>
              <a:cs typeface="Calibri Light"/>
            </a:endParaRPr>
          </a:p>
          <a:p>
            <a:pPr marL="228600" lvl="1" indent="-228600" defTabSz="914400">
              <a:lnSpc>
                <a:spcPct val="11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Code changes triggers full redeploy</a:t>
            </a:r>
            <a:endParaRPr lang="en-IN" sz="2000">
              <a:solidFill>
                <a:srgbClr val="3E3D40"/>
              </a:solidFill>
              <a:latin typeface="+mj-lt"/>
              <a:cs typeface="Calibri Light"/>
            </a:endParaRPr>
          </a:p>
          <a:p>
            <a:pPr marL="228600" lvl="1" indent="-228600" defTabSz="914400">
              <a:lnSpc>
                <a:spcPct val="11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Scaling issues</a:t>
            </a:r>
            <a:endParaRPr lang="en-IN" sz="2000">
              <a:solidFill>
                <a:srgbClr val="3E3D40"/>
              </a:solidFill>
              <a:latin typeface="+mj-lt"/>
              <a:cs typeface="Calibri Light"/>
            </a:endParaRPr>
          </a:p>
          <a:p>
            <a:pPr marL="228600" lvl="1" indent="-228600" defTabSz="914400">
              <a:lnSpc>
                <a:spcPct val="11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Rapid application development</a:t>
            </a:r>
            <a:endParaRPr lang="en-IN" sz="2000">
              <a:solidFill>
                <a:srgbClr val="3E3D40"/>
              </a:solidFill>
              <a:latin typeface="+mj-lt"/>
              <a:cs typeface="Calibri Light"/>
            </a:endParaRPr>
          </a:p>
          <a:p>
            <a:pPr marL="228600" lvl="1" indent="-228600" defTabSz="914400">
              <a:lnSpc>
                <a:spcPct val="11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Technology evolution</a:t>
            </a:r>
            <a:endParaRPr lang="en-IN" sz="2000">
              <a:solidFill>
                <a:srgbClr val="3E3D40"/>
              </a:solidFill>
              <a:latin typeface="+mj-lt"/>
              <a:cs typeface="Calibri Light"/>
            </a:endParaRPr>
          </a:p>
          <a:p>
            <a:pPr marL="228600" lvl="1" indent="-228600" defTabSz="914400">
              <a:lnSpc>
                <a:spcPct val="11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Continuous delivery</a:t>
            </a:r>
            <a:endParaRPr lang="en-IN" sz="2000">
              <a:solidFill>
                <a:srgbClr val="3E3D40"/>
              </a:solidFill>
              <a:latin typeface="+mj-lt"/>
              <a:cs typeface="Calibri Light"/>
            </a:endParaRPr>
          </a:p>
          <a:p>
            <a:pPr marL="228600" lvl="1" indent="-228600" defTabSz="914400">
              <a:lnSpc>
                <a:spcPct val="11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Change management</a:t>
            </a:r>
            <a:endParaRPr lang="en-IN" sz="2000">
              <a:solidFill>
                <a:srgbClr val="3E3D40"/>
              </a:solidFill>
              <a:latin typeface="+mj-lt"/>
              <a:cs typeface="Calibri Light"/>
            </a:endParaRPr>
          </a:p>
          <a:p>
            <a:pPr marL="228600" lvl="1" indent="-228600" defTabSz="914400">
              <a:lnSpc>
                <a:spcPct val="110000"/>
              </a:lnSpc>
              <a:spcBef>
                <a:spcPts val="2400"/>
              </a:spcBef>
              <a:buClr>
                <a:srgbClr val="3E3D40"/>
              </a:buClr>
              <a:buSzPct val="80000"/>
              <a:buFont typeface="Wingdings" panose="05000000000000000000" pitchFamily="2" charset="2"/>
              <a:buChar char="§"/>
            </a:pPr>
            <a:r>
              <a:rPr lang="en-IN" sz="2000">
                <a:solidFill>
                  <a:srgbClr val="3E3D40"/>
                </a:solidFill>
                <a:latin typeface="+mj-lt"/>
              </a:rPr>
              <a:t>Overloads your IDE</a:t>
            </a:r>
            <a:endParaRPr lang="en-IN" sz="2000">
              <a:solidFill>
                <a:srgbClr val="3E3D40"/>
              </a:solidFill>
              <a:latin typeface="+mj-lt"/>
              <a:cs typeface="Calibri Light"/>
            </a:endParaRPr>
          </a:p>
        </p:txBody>
      </p:sp>
      <p:graphicFrame>
        <p:nvGraphicFramePr>
          <p:cNvPr id="4" name="Diagram 3"/>
          <p:cNvGraphicFramePr/>
          <p:nvPr>
            <p:extLst>
              <p:ext uri="{D42A27DB-BD31-4B8C-83A1-F6EECF244321}">
                <p14:modId xmlns:p14="http://schemas.microsoft.com/office/powerpoint/2010/main" val="2653069645"/>
              </p:ext>
            </p:extLst>
          </p:nvPr>
        </p:nvGraphicFramePr>
        <p:xfrm>
          <a:off x="6003236" y="1529782"/>
          <a:ext cx="5540744" cy="5710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992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EEA193-1569-4A53-A55C-0396514FC4B9}"/>
              </a:ext>
            </a:extLst>
          </p:cNvPr>
          <p:cNvSpPr>
            <a:spLocks noGrp="1"/>
          </p:cNvSpPr>
          <p:nvPr>
            <p:ph sz="quarter" idx="16"/>
          </p:nvPr>
        </p:nvSpPr>
        <p:spPr>
          <a:xfrm>
            <a:off x="327000" y="1664000"/>
            <a:ext cx="11533214" cy="5194301"/>
          </a:xfrm>
        </p:spPr>
        <p:txBody>
          <a:bodyPr anchor="t"/>
          <a:lstStyle/>
          <a:p>
            <a:pPr>
              <a:lnSpc>
                <a:spcPct val="100000"/>
              </a:lnSpc>
              <a:spcBef>
                <a:spcPts val="600"/>
              </a:spcBef>
              <a:spcAft>
                <a:spcPts val="600"/>
              </a:spcAft>
            </a:pPr>
            <a:r>
              <a:rPr lang="en-US" sz="3000" b="1" dirty="0"/>
              <a:t>S</a:t>
            </a:r>
            <a:r>
              <a:rPr lang="en-US" i="1" dirty="0">
                <a:solidFill>
                  <a:schemeClr val="bg1">
                    <a:lumMod val="65000"/>
                  </a:schemeClr>
                </a:solidFill>
              </a:rPr>
              <a:t>ervice</a:t>
            </a:r>
            <a:r>
              <a:rPr lang="en-US" dirty="0"/>
              <a:t> </a:t>
            </a:r>
            <a:r>
              <a:rPr lang="en-US" sz="3000" b="1" dirty="0"/>
              <a:t>O</a:t>
            </a:r>
            <a:r>
              <a:rPr lang="en-US" i="1" dirty="0">
                <a:solidFill>
                  <a:schemeClr val="bg1">
                    <a:lumMod val="65000"/>
                  </a:schemeClr>
                </a:solidFill>
              </a:rPr>
              <a:t>riented</a:t>
            </a:r>
            <a:r>
              <a:rPr lang="en-US" dirty="0"/>
              <a:t> </a:t>
            </a:r>
            <a:r>
              <a:rPr lang="en-US" sz="3000" b="1" dirty="0"/>
              <a:t>A</a:t>
            </a:r>
            <a:r>
              <a:rPr lang="en-US" i="1" dirty="0">
                <a:solidFill>
                  <a:schemeClr val="bg1">
                    <a:lumMod val="65000"/>
                  </a:schemeClr>
                </a:solidFill>
              </a:rPr>
              <a:t>rchitecture</a:t>
            </a:r>
            <a:r>
              <a:rPr lang="en-US" dirty="0"/>
              <a:t> tries to address the above challenges by segregating the business functionalities of monolithic applications into </a:t>
            </a:r>
            <a:r>
              <a:rPr lang="en-US" b="1" i="1" dirty="0"/>
              <a:t>services</a:t>
            </a:r>
            <a:r>
              <a:rPr lang="en-US" dirty="0"/>
              <a:t> which are:</a:t>
            </a:r>
          </a:p>
          <a:p>
            <a:pPr lvl="1">
              <a:lnSpc>
                <a:spcPct val="100000"/>
              </a:lnSpc>
              <a:spcBef>
                <a:spcPts val="0"/>
              </a:spcBef>
            </a:pPr>
            <a:r>
              <a:rPr lang="en-US" dirty="0"/>
              <a:t>reusable, </a:t>
            </a:r>
            <a:endParaRPr lang="en-US" dirty="0">
              <a:cs typeface="Calibri Light"/>
            </a:endParaRPr>
          </a:p>
          <a:p>
            <a:pPr lvl="1">
              <a:lnSpc>
                <a:spcPct val="100000"/>
              </a:lnSpc>
              <a:spcBef>
                <a:spcPts val="0"/>
              </a:spcBef>
            </a:pPr>
            <a:r>
              <a:rPr lang="en-US" dirty="0"/>
              <a:t>loosely coupled</a:t>
            </a:r>
            <a:endParaRPr lang="en-US" dirty="0">
              <a:cs typeface="Calibri Light"/>
            </a:endParaRPr>
          </a:p>
          <a:p>
            <a:pPr lvl="1">
              <a:lnSpc>
                <a:spcPct val="100000"/>
              </a:lnSpc>
              <a:spcBef>
                <a:spcPts val="0"/>
              </a:spcBef>
            </a:pPr>
            <a:r>
              <a:rPr lang="en-US" dirty="0"/>
              <a:t>Coarse grained</a:t>
            </a:r>
            <a:endParaRPr lang="en-IN" dirty="0"/>
          </a:p>
          <a:p>
            <a:pPr>
              <a:lnSpc>
                <a:spcPct val="100000"/>
              </a:lnSpc>
              <a:spcBef>
                <a:spcPts val="600"/>
              </a:spcBef>
              <a:spcAft>
                <a:spcPts val="600"/>
              </a:spcAft>
            </a:pPr>
            <a:r>
              <a:rPr lang="en-US" dirty="0">
                <a:cs typeface="Calibri Light"/>
              </a:rPr>
              <a:t>Service – Self-contained implementation of business functionality</a:t>
            </a:r>
            <a:endParaRPr lang="en-US" dirty="0"/>
          </a:p>
          <a:p>
            <a:pPr>
              <a:lnSpc>
                <a:spcPct val="100000"/>
              </a:lnSpc>
              <a:spcBef>
                <a:spcPts val="600"/>
              </a:spcBef>
              <a:spcAft>
                <a:spcPts val="600"/>
              </a:spcAft>
            </a:pPr>
            <a:r>
              <a:rPr lang="en-US" dirty="0"/>
              <a:t>Enterprise Service Bus (ESB) is used to integrate those services, data, and systems</a:t>
            </a:r>
            <a:endParaRPr lang="en-US" dirty="0">
              <a:cs typeface="Calibri Light"/>
            </a:endParaRPr>
          </a:p>
          <a:p>
            <a:pPr marL="0" indent="0">
              <a:lnSpc>
                <a:spcPct val="100000"/>
              </a:lnSpc>
              <a:spcBef>
                <a:spcPts val="600"/>
              </a:spcBef>
              <a:spcAft>
                <a:spcPts val="600"/>
              </a:spcAft>
              <a:buNone/>
            </a:pPr>
            <a:endParaRPr lang="en-US" dirty="0">
              <a:cs typeface="Calibri Light"/>
            </a:endParaRPr>
          </a:p>
        </p:txBody>
      </p:sp>
      <p:sp>
        <p:nvSpPr>
          <p:cNvPr id="3" name="Text Placeholder 2">
            <a:extLst>
              <a:ext uri="{FF2B5EF4-FFF2-40B4-BE49-F238E27FC236}">
                <a16:creationId xmlns:a16="http://schemas.microsoft.com/office/drawing/2014/main" id="{0644891B-A9C3-480A-84DB-75B61E557448}"/>
              </a:ext>
            </a:extLst>
          </p:cNvPr>
          <p:cNvSpPr>
            <a:spLocks noGrp="1"/>
          </p:cNvSpPr>
          <p:nvPr>
            <p:ph type="body" sz="quarter" idx="17"/>
          </p:nvPr>
        </p:nvSpPr>
        <p:spPr/>
        <p:txBody>
          <a:bodyPr/>
          <a:lstStyle/>
          <a:p>
            <a:r>
              <a:rPr lang="en-IN"/>
              <a:t>SOA in brief</a:t>
            </a:r>
          </a:p>
        </p:txBody>
      </p:sp>
    </p:spTree>
    <p:extLst>
      <p:ext uri="{BB962C8B-B14F-4D97-AF65-F5344CB8AC3E}">
        <p14:creationId xmlns:p14="http://schemas.microsoft.com/office/powerpoint/2010/main" val="302903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Nagarro Branding color">
      <a:dk1>
        <a:sysClr val="windowText" lastClr="000000"/>
      </a:dk1>
      <a:lt1>
        <a:sysClr val="window" lastClr="FFFFFF"/>
      </a:lt1>
      <a:dk2>
        <a:srgbClr val="000000"/>
      </a:dk2>
      <a:lt2>
        <a:srgbClr val="FFFFFF"/>
      </a:lt2>
      <a:accent1>
        <a:srgbClr val="F8AE3C"/>
      </a:accent1>
      <a:accent2>
        <a:srgbClr val="387BBA"/>
      </a:accent2>
      <a:accent3>
        <a:srgbClr val="707173"/>
      </a:accent3>
      <a:accent4>
        <a:srgbClr val="C6C931"/>
      </a:accent4>
      <a:accent5>
        <a:srgbClr val="9B2721"/>
      </a:accent5>
      <a:accent6>
        <a:srgbClr val="F8AE3C"/>
      </a:accent6>
      <a:hlink>
        <a:srgbClr val="0563C1"/>
      </a:hlink>
      <a:folHlink>
        <a:srgbClr val="954F72"/>
      </a:folHlink>
    </a:clrScheme>
    <a:fontScheme name="Ngarro Branding">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90000"/>
          </a:lnSpc>
          <a:defRPr sz="2400" dirty="0" smtClean="0">
            <a:solidFill>
              <a:schemeClr val="tx1">
                <a:lumMod val="50000"/>
                <a:lumOff val="50000"/>
              </a:schemeClr>
            </a:solidFill>
            <a:latin typeface="Calibri Light"/>
            <a:cs typeface="Calibri Light"/>
          </a:defRPr>
        </a:defPPr>
      </a:lstStyle>
    </a:txDef>
  </a:objectDefaults>
  <a:extraClrSchemeLst/>
  <a:extLst>
    <a:ext uri="{05A4C25C-085E-4340-85A3-A5531E510DB2}">
      <thm15:themeFamily xmlns:thm15="http://schemas.microsoft.com/office/thememl/2012/main" name="Presentation1" id="{ED50C6C4-A4C7-4AB2-ACEB-9CEA3B2596F4}" vid="{804B71E4-CBF0-4B40-9AEC-D1D6EADDB0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F46BA47DD5FA4AB55CDA9B71C2C17F" ma:contentTypeVersion="5" ma:contentTypeDescription="Create a new document." ma:contentTypeScope="" ma:versionID="bfdb3b4bf73aec1a7b5d34bfdb818443">
  <xsd:schema xmlns:xsd="http://www.w3.org/2001/XMLSchema" xmlns:xs="http://www.w3.org/2001/XMLSchema" xmlns:p="http://schemas.microsoft.com/office/2006/metadata/properties" xmlns:ns3="4b1519b6-beaa-4524-ab0a-bb82746a2bd3" xmlns:ns4="f4c0453e-11b6-4dcd-ac0e-b214fac9157c" targetNamespace="http://schemas.microsoft.com/office/2006/metadata/properties" ma:root="true" ma:fieldsID="644bc573ee3fc12937b2499ef410f59f" ns3:_="" ns4:_="">
    <xsd:import namespace="4b1519b6-beaa-4524-ab0a-bb82746a2bd3"/>
    <xsd:import namespace="f4c0453e-11b6-4dcd-ac0e-b214fac9157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1519b6-beaa-4524-ab0a-bb82746a2bd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c0453e-11b6-4dcd-ac0e-b214fac9157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E4D9F5-1720-422D-B539-016E0CC87A85}">
  <ds:schemaRefs>
    <ds:schemaRef ds:uri="4b1519b6-beaa-4524-ab0a-bb82746a2bd3"/>
    <ds:schemaRef ds:uri="f4c0453e-11b6-4dcd-ac0e-b214fac9157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F71E70A-33B8-486A-AF94-C570154C8CD9}">
  <ds:schemaRefs>
    <ds:schemaRef ds:uri="http://schemas.microsoft.com/sharepoint/v3/contenttype/forms"/>
  </ds:schemaRefs>
</ds:datastoreItem>
</file>

<file path=customXml/itemProps3.xml><?xml version="1.0" encoding="utf-8"?>
<ds:datastoreItem xmlns:ds="http://schemas.openxmlformats.org/officeDocument/2006/customXml" ds:itemID="{FEF67FCA-65E3-4E77-B2D1-2FE8A17DCB56}">
  <ds:schemaRefs>
    <ds:schemaRef ds:uri="4b1519b6-beaa-4524-ab0a-bb82746a2bd3"/>
    <ds:schemaRef ds:uri="f4c0453e-11b6-4dcd-ac0e-b214fac915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60</Slides>
  <Notes>45</Notes>
  <HiddenSlides>0</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Apurva Sawhney</dc:creator>
  <cp:revision>219</cp:revision>
  <dcterms:created xsi:type="dcterms:W3CDTF">2019-07-31T04:31:57Z</dcterms:created>
  <dcterms:modified xsi:type="dcterms:W3CDTF">2019-08-08T08:05:06Z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0x010100A2F46BA47DD5FA4AB55CDA9B71C2C17F</vt:lpwstr>
  </property>
</Properties>
</file>